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8" r:id="rId3"/>
    <p:sldId id="257" r:id="rId4"/>
    <p:sldId id="258" r:id="rId5"/>
    <p:sldId id="271" r:id="rId6"/>
    <p:sldId id="274" r:id="rId7"/>
    <p:sldId id="273" r:id="rId8"/>
    <p:sldId id="269" r:id="rId9"/>
    <p:sldId id="270" r:id="rId10"/>
    <p:sldId id="266" r:id="rId11"/>
    <p:sldId id="267" r:id="rId12"/>
    <p:sldId id="27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88F8B2-499D-40EC-850C-3FAFCA7B9B26}" v="420" dt="2024-10-03T09:31:10.3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7726" autoAdjust="0"/>
  </p:normalViewPr>
  <p:slideViewPr>
    <p:cSldViewPr snapToGrid="0">
      <p:cViewPr varScale="1">
        <p:scale>
          <a:sx n="61" d="100"/>
          <a:sy n="61" d="100"/>
        </p:scale>
        <p:origin x="88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ym Fjeldstad Varland" userId="420dde44-f307-4b48-8259-5db29f9da038" providerId="ADAL" clId="{A788F8B2-499D-40EC-850C-3FAFCA7B9B26}"/>
    <pc:docChg chg="undo custSel addSld delSld modSld modMainMaster">
      <pc:chgData name="Trym Fjeldstad Varland" userId="420dde44-f307-4b48-8259-5db29f9da038" providerId="ADAL" clId="{A788F8B2-499D-40EC-850C-3FAFCA7B9B26}" dt="2024-10-03T10:06:58.054" v="7176" actId="1076"/>
      <pc:docMkLst>
        <pc:docMk/>
      </pc:docMkLst>
      <pc:sldChg chg="addSp delSp modSp mod modTransition">
        <pc:chgData name="Trym Fjeldstad Varland" userId="420dde44-f307-4b48-8259-5db29f9da038" providerId="ADAL" clId="{A788F8B2-499D-40EC-850C-3FAFCA7B9B26}" dt="2024-10-03T07:39:14.145" v="6490"/>
        <pc:sldMkLst>
          <pc:docMk/>
          <pc:sldMk cId="188249656" sldId="256"/>
        </pc:sldMkLst>
        <pc:spChg chg="mod">
          <ac:chgData name="Trym Fjeldstad Varland" userId="420dde44-f307-4b48-8259-5db29f9da038" providerId="ADAL" clId="{A788F8B2-499D-40EC-850C-3FAFCA7B9B26}" dt="2024-10-02T09:26:13.354" v="2822" actId="1076"/>
          <ac:spMkLst>
            <pc:docMk/>
            <pc:sldMk cId="188249656" sldId="256"/>
            <ac:spMk id="2" creationId="{71BF9E02-3CF0-A64F-ED17-E0C325BD41FF}"/>
          </ac:spMkLst>
        </pc:spChg>
        <pc:spChg chg="mod">
          <ac:chgData name="Trym Fjeldstad Varland" userId="420dde44-f307-4b48-8259-5db29f9da038" providerId="ADAL" clId="{A788F8B2-499D-40EC-850C-3FAFCA7B9B26}" dt="2024-10-02T09:26:45.700" v="2824" actId="207"/>
          <ac:spMkLst>
            <pc:docMk/>
            <pc:sldMk cId="188249656" sldId="256"/>
            <ac:spMk id="3" creationId="{4D6D00BA-35A8-21E5-3292-6E8705F57279}"/>
          </ac:spMkLst>
        </pc:spChg>
        <pc:spChg chg="mod">
          <ac:chgData name="Trym Fjeldstad Varland" userId="420dde44-f307-4b48-8259-5db29f9da038" providerId="ADAL" clId="{A788F8B2-499D-40EC-850C-3FAFCA7B9B26}" dt="2024-10-02T14:12:10.256" v="6465" actId="790"/>
          <ac:spMkLst>
            <pc:docMk/>
            <pc:sldMk cId="188249656" sldId="256"/>
            <ac:spMk id="4" creationId="{CCB4107E-019F-129B-56ED-2E870E92BE4A}"/>
          </ac:spMkLst>
        </pc:spChg>
        <pc:spChg chg="add mod">
          <ac:chgData name="Trym Fjeldstad Varland" userId="420dde44-f307-4b48-8259-5db29f9da038" providerId="ADAL" clId="{A788F8B2-499D-40EC-850C-3FAFCA7B9B26}" dt="2024-09-30T08:56:37.595" v="79" actId="1076"/>
          <ac:spMkLst>
            <pc:docMk/>
            <pc:sldMk cId="188249656" sldId="256"/>
            <ac:spMk id="7" creationId="{813F8598-7AA8-3C40-F519-9C4E176CB5E9}"/>
          </ac:spMkLst>
        </pc:spChg>
        <pc:spChg chg="add mod ord">
          <ac:chgData name="Trym Fjeldstad Varland" userId="420dde44-f307-4b48-8259-5db29f9da038" providerId="ADAL" clId="{A788F8B2-499D-40EC-850C-3FAFCA7B9B26}" dt="2024-10-02T09:33:55.757" v="4227" actId="207"/>
          <ac:spMkLst>
            <pc:docMk/>
            <pc:sldMk cId="188249656" sldId="256"/>
            <ac:spMk id="8" creationId="{B6C79496-2688-9CBD-E978-ECC2B352C369}"/>
          </ac:spMkLst>
        </pc:spChg>
        <pc:picChg chg="add mod ord modCrop">
          <ac:chgData name="Trym Fjeldstad Varland" userId="420dde44-f307-4b48-8259-5db29f9da038" providerId="ADAL" clId="{A788F8B2-499D-40EC-850C-3FAFCA7B9B26}" dt="2024-10-02T09:29:27.839" v="3073" actId="171"/>
          <ac:picMkLst>
            <pc:docMk/>
            <pc:sldMk cId="188249656" sldId="256"/>
            <ac:picMk id="5" creationId="{BF08C297-E712-97A7-BD3E-88202F68F8EB}"/>
          </ac:picMkLst>
        </pc:picChg>
        <pc:picChg chg="add mod ord modCrop">
          <ac:chgData name="Trym Fjeldstad Varland" userId="420dde44-f307-4b48-8259-5db29f9da038" providerId="ADAL" clId="{A788F8B2-499D-40EC-850C-3FAFCA7B9B26}" dt="2024-10-02T09:29:16.375" v="3064" actId="732"/>
          <ac:picMkLst>
            <pc:docMk/>
            <pc:sldMk cId="188249656" sldId="256"/>
            <ac:picMk id="6" creationId="{7BB2F41A-C8CF-410D-FAD3-5D508F3CB9BF}"/>
          </ac:picMkLst>
        </pc:picChg>
        <pc:picChg chg="del">
          <ac:chgData name="Trym Fjeldstad Varland" userId="420dde44-f307-4b48-8259-5db29f9da038" providerId="ADAL" clId="{A788F8B2-499D-40EC-850C-3FAFCA7B9B26}" dt="2024-09-30T08:50:29.405" v="0" actId="478"/>
          <ac:picMkLst>
            <pc:docMk/>
            <pc:sldMk cId="188249656" sldId="256"/>
            <ac:picMk id="2054" creationId="{506114DB-A1BA-5676-096A-43380A0F7FAD}"/>
          </ac:picMkLst>
        </pc:picChg>
      </pc:sldChg>
      <pc:sldChg chg="addSp delSp modSp add del mod modTransition setBg modNotesTx">
        <pc:chgData name="Trym Fjeldstad Varland" userId="420dde44-f307-4b48-8259-5db29f9da038" providerId="ADAL" clId="{A788F8B2-499D-40EC-850C-3FAFCA7B9B26}" dt="2024-10-03T07:39:14.145" v="6490"/>
        <pc:sldMkLst>
          <pc:docMk/>
          <pc:sldMk cId="4204750685" sldId="257"/>
        </pc:sldMkLst>
        <pc:spChg chg="mod ord">
          <ac:chgData name="Trym Fjeldstad Varland" userId="420dde44-f307-4b48-8259-5db29f9da038" providerId="ADAL" clId="{A788F8B2-499D-40EC-850C-3FAFCA7B9B26}" dt="2024-09-30T10:00:10.168" v="511" actId="26606"/>
          <ac:spMkLst>
            <pc:docMk/>
            <pc:sldMk cId="4204750685" sldId="257"/>
            <ac:spMk id="2" creationId="{DD045973-F5A1-AFE2-BF5F-D045BCD05820}"/>
          </ac:spMkLst>
        </pc:spChg>
        <pc:spChg chg="mod ord">
          <ac:chgData name="Trym Fjeldstad Varland" userId="420dde44-f307-4b48-8259-5db29f9da038" providerId="ADAL" clId="{A788F8B2-499D-40EC-850C-3FAFCA7B9B26}" dt="2024-10-02T14:14:11.019" v="6468" actId="20577"/>
          <ac:spMkLst>
            <pc:docMk/>
            <pc:sldMk cId="4204750685" sldId="257"/>
            <ac:spMk id="3" creationId="{C6466801-D203-B727-4396-19164ECECBE9}"/>
          </ac:spMkLst>
        </pc:spChg>
        <pc:spChg chg="del mod">
          <ac:chgData name="Trym Fjeldstad Varland" userId="420dde44-f307-4b48-8259-5db29f9da038" providerId="ADAL" clId="{A788F8B2-499D-40EC-850C-3FAFCA7B9B26}" dt="2024-09-30T09:32:53.663" v="251" actId="478"/>
          <ac:spMkLst>
            <pc:docMk/>
            <pc:sldMk cId="4204750685" sldId="257"/>
            <ac:spMk id="4" creationId="{8C0891FA-A5D7-53F3-99BD-D3A06B469D97}"/>
          </ac:spMkLst>
        </pc:spChg>
        <pc:spChg chg="add mod">
          <ac:chgData name="Trym Fjeldstad Varland" userId="420dde44-f307-4b48-8259-5db29f9da038" providerId="ADAL" clId="{A788F8B2-499D-40EC-850C-3FAFCA7B9B26}" dt="2024-10-01T12:10:40.136" v="1436" actId="1582"/>
          <ac:spMkLst>
            <pc:docMk/>
            <pc:sldMk cId="4204750685" sldId="257"/>
            <ac:spMk id="4" creationId="{B2858F57-177C-7160-64A8-58FC59A12BA5}"/>
          </ac:spMkLst>
        </pc:spChg>
        <pc:spChg chg="add mod">
          <ac:chgData name="Trym Fjeldstad Varland" userId="420dde44-f307-4b48-8259-5db29f9da038" providerId="ADAL" clId="{A788F8B2-499D-40EC-850C-3FAFCA7B9B26}" dt="2024-09-30T10:16:45.322" v="891" actId="1076"/>
          <ac:spMkLst>
            <pc:docMk/>
            <pc:sldMk cId="4204750685" sldId="257"/>
            <ac:spMk id="6" creationId="{5145F1CF-A540-4C8C-36B3-F3CC4054BFC7}"/>
          </ac:spMkLst>
        </pc:spChg>
        <pc:spChg chg="add mod">
          <ac:chgData name="Trym Fjeldstad Varland" userId="420dde44-f307-4b48-8259-5db29f9da038" providerId="ADAL" clId="{A788F8B2-499D-40EC-850C-3FAFCA7B9B26}" dt="2024-09-30T10:16:31.897" v="889" actId="1076"/>
          <ac:spMkLst>
            <pc:docMk/>
            <pc:sldMk cId="4204750685" sldId="257"/>
            <ac:spMk id="7" creationId="{337E5769-D9B1-73AB-0740-C9AA74A9739D}"/>
          </ac:spMkLst>
        </pc:spChg>
        <pc:spChg chg="add mod">
          <ac:chgData name="Trym Fjeldstad Varland" userId="420dde44-f307-4b48-8259-5db29f9da038" providerId="ADAL" clId="{A788F8B2-499D-40EC-850C-3FAFCA7B9B26}" dt="2024-10-01T12:12:12.995" v="1514" actId="1076"/>
          <ac:spMkLst>
            <pc:docMk/>
            <pc:sldMk cId="4204750685" sldId="257"/>
            <ac:spMk id="8" creationId="{4E5C43AF-9322-11EB-A217-8AE4008B1C40}"/>
          </ac:spMkLst>
        </pc:spChg>
        <pc:spChg chg="add del">
          <ac:chgData name="Trym Fjeldstad Varland" userId="420dde44-f307-4b48-8259-5db29f9da038" providerId="ADAL" clId="{A788F8B2-499D-40EC-850C-3FAFCA7B9B26}" dt="2024-09-30T09:59:11.291" v="494" actId="26606"/>
          <ac:spMkLst>
            <pc:docMk/>
            <pc:sldMk cId="4204750685" sldId="257"/>
            <ac:spMk id="1033" creationId="{A7AE9375-4664-4DB2-922D-2782A6E439AC}"/>
          </ac:spMkLst>
        </pc:spChg>
        <pc:spChg chg="add del">
          <ac:chgData name="Trym Fjeldstad Varland" userId="420dde44-f307-4b48-8259-5db29f9da038" providerId="ADAL" clId="{A788F8B2-499D-40EC-850C-3FAFCA7B9B26}" dt="2024-09-30T09:59:11.291" v="494" actId="26606"/>
          <ac:spMkLst>
            <pc:docMk/>
            <pc:sldMk cId="4204750685" sldId="257"/>
            <ac:spMk id="1037" creationId="{C87417AF-190E-4D6E-AFA6-7D3E84B0B430}"/>
          </ac:spMkLst>
        </pc:spChg>
        <pc:spChg chg="add del">
          <ac:chgData name="Trym Fjeldstad Varland" userId="420dde44-f307-4b48-8259-5db29f9da038" providerId="ADAL" clId="{A788F8B2-499D-40EC-850C-3FAFCA7B9B26}" dt="2024-09-30T09:59:11.291" v="494" actId="26606"/>
          <ac:spMkLst>
            <pc:docMk/>
            <pc:sldMk cId="4204750685" sldId="257"/>
            <ac:spMk id="1039" creationId="{80B30ED8-273E-4C07-8568-2FE5CC5C483D}"/>
          </ac:spMkLst>
        </pc:spChg>
        <pc:spChg chg="add del">
          <ac:chgData name="Trym Fjeldstad Varland" userId="420dde44-f307-4b48-8259-5db29f9da038" providerId="ADAL" clId="{A788F8B2-499D-40EC-850C-3FAFCA7B9B26}" dt="2024-09-30T09:59:14.620" v="496" actId="26606"/>
          <ac:spMkLst>
            <pc:docMk/>
            <pc:sldMk cId="4204750685" sldId="257"/>
            <ac:spMk id="1041" creationId="{E8A8EAB8-D2FF-444D-B34B-7D32F106AD0E}"/>
          </ac:spMkLst>
        </pc:spChg>
        <pc:spChg chg="add del">
          <ac:chgData name="Trym Fjeldstad Varland" userId="420dde44-f307-4b48-8259-5db29f9da038" providerId="ADAL" clId="{A788F8B2-499D-40EC-850C-3FAFCA7B9B26}" dt="2024-09-30T09:59:35.443" v="506" actId="26606"/>
          <ac:spMkLst>
            <pc:docMk/>
            <pc:sldMk cId="4204750685" sldId="257"/>
            <ac:spMk id="1045" creationId="{49FFD97F-40E1-45B3-9A51-E14CA4A494E4}"/>
          </ac:spMkLst>
        </pc:spChg>
        <pc:spChg chg="add del">
          <ac:chgData name="Trym Fjeldstad Varland" userId="420dde44-f307-4b48-8259-5db29f9da038" providerId="ADAL" clId="{A788F8B2-499D-40EC-850C-3FAFCA7B9B26}" dt="2024-09-30T09:59:17.775" v="498" actId="26606"/>
          <ac:spMkLst>
            <pc:docMk/>
            <pc:sldMk cId="4204750685" sldId="257"/>
            <ac:spMk id="1046" creationId="{26CAED0A-2A45-4C9C-BCDD-21A8A092C5F3}"/>
          </ac:spMkLst>
        </pc:spChg>
        <pc:spChg chg="add del">
          <ac:chgData name="Trym Fjeldstad Varland" userId="420dde44-f307-4b48-8259-5db29f9da038" providerId="ADAL" clId="{A788F8B2-499D-40EC-850C-3FAFCA7B9B26}" dt="2024-09-30T09:59:17.775" v="498" actId="26606"/>
          <ac:spMkLst>
            <pc:docMk/>
            <pc:sldMk cId="4204750685" sldId="257"/>
            <ac:spMk id="1047" creationId="{3A9A4357-BD1D-4622-A4FE-766E6AB8DE84}"/>
          </ac:spMkLst>
        </pc:spChg>
        <pc:spChg chg="add del">
          <ac:chgData name="Trym Fjeldstad Varland" userId="420dde44-f307-4b48-8259-5db29f9da038" providerId="ADAL" clId="{A788F8B2-499D-40EC-850C-3FAFCA7B9B26}" dt="2024-09-30T09:59:17.775" v="498" actId="26606"/>
          <ac:spMkLst>
            <pc:docMk/>
            <pc:sldMk cId="4204750685" sldId="257"/>
            <ac:spMk id="1048" creationId="{E659831F-0D9A-4C63-9EBB-8435B85A440F}"/>
          </ac:spMkLst>
        </pc:spChg>
        <pc:spChg chg="add del">
          <ac:chgData name="Trym Fjeldstad Varland" userId="420dde44-f307-4b48-8259-5db29f9da038" providerId="ADAL" clId="{A788F8B2-499D-40EC-850C-3FAFCA7B9B26}" dt="2024-09-30T09:59:17.775" v="498" actId="26606"/>
          <ac:spMkLst>
            <pc:docMk/>
            <pc:sldMk cId="4204750685" sldId="257"/>
            <ac:spMk id="1049" creationId="{E6995CE5-F890-4ABA-82A2-26507CE8D2A3}"/>
          </ac:spMkLst>
        </pc:spChg>
        <pc:spChg chg="add del">
          <ac:chgData name="Trym Fjeldstad Varland" userId="420dde44-f307-4b48-8259-5db29f9da038" providerId="ADAL" clId="{A788F8B2-499D-40EC-850C-3FAFCA7B9B26}" dt="2024-09-30T09:59:19.300" v="500" actId="26606"/>
          <ac:spMkLst>
            <pc:docMk/>
            <pc:sldMk cId="4204750685" sldId="257"/>
            <ac:spMk id="1051" creationId="{B95B9BA8-1D69-4796-85F5-B6D0BD52354B}"/>
          </ac:spMkLst>
        </pc:spChg>
        <pc:spChg chg="add del">
          <ac:chgData name="Trym Fjeldstad Varland" userId="420dde44-f307-4b48-8259-5db29f9da038" providerId="ADAL" clId="{A788F8B2-499D-40EC-850C-3FAFCA7B9B26}" dt="2024-09-30T09:59:24.587" v="502" actId="26606"/>
          <ac:spMkLst>
            <pc:docMk/>
            <pc:sldMk cId="4204750685" sldId="257"/>
            <ac:spMk id="1213" creationId="{5A0118C5-4F8D-4CF4-BADD-53FEACC6C42A}"/>
          </ac:spMkLst>
        </pc:spChg>
        <pc:spChg chg="add del">
          <ac:chgData name="Trym Fjeldstad Varland" userId="420dde44-f307-4b48-8259-5db29f9da038" providerId="ADAL" clId="{A788F8B2-499D-40EC-850C-3FAFCA7B9B26}" dt="2024-09-30T09:59:24.587" v="502" actId="26606"/>
          <ac:spMkLst>
            <pc:docMk/>
            <pc:sldMk cId="4204750685" sldId="257"/>
            <ac:spMk id="1217" creationId="{FEED861F-CCB5-4C5C-B30B-A67DD2975AF7}"/>
          </ac:spMkLst>
        </pc:spChg>
        <pc:spChg chg="add del">
          <ac:chgData name="Trym Fjeldstad Varland" userId="420dde44-f307-4b48-8259-5db29f9da038" providerId="ADAL" clId="{A788F8B2-499D-40EC-850C-3FAFCA7B9B26}" dt="2024-09-30T09:59:24.587" v="502" actId="26606"/>
          <ac:spMkLst>
            <pc:docMk/>
            <pc:sldMk cId="4204750685" sldId="257"/>
            <ac:spMk id="1218" creationId="{F77C4D01-899C-430C-B96D-4E85CD4BA17A}"/>
          </ac:spMkLst>
        </pc:spChg>
        <pc:spChg chg="add del">
          <ac:chgData name="Trym Fjeldstad Varland" userId="420dde44-f307-4b48-8259-5db29f9da038" providerId="ADAL" clId="{A788F8B2-499D-40EC-850C-3FAFCA7B9B26}" dt="2024-09-30T09:59:29.203" v="504" actId="26606"/>
          <ac:spMkLst>
            <pc:docMk/>
            <pc:sldMk cId="4204750685" sldId="257"/>
            <ac:spMk id="1229" creationId="{5A0118C5-4F8D-4CF4-BADD-53FEACC6C42A}"/>
          </ac:spMkLst>
        </pc:spChg>
        <pc:spChg chg="add del">
          <ac:chgData name="Trym Fjeldstad Varland" userId="420dde44-f307-4b48-8259-5db29f9da038" providerId="ADAL" clId="{A788F8B2-499D-40EC-850C-3FAFCA7B9B26}" dt="2024-09-30T09:59:29.203" v="504" actId="26606"/>
          <ac:spMkLst>
            <pc:docMk/>
            <pc:sldMk cId="4204750685" sldId="257"/>
            <ac:spMk id="1241" creationId="{C4C270DE-0BEB-4372-B440-7EADA6FAFA55}"/>
          </ac:spMkLst>
        </pc:spChg>
        <pc:spChg chg="add del">
          <ac:chgData name="Trym Fjeldstad Varland" userId="420dde44-f307-4b48-8259-5db29f9da038" providerId="ADAL" clId="{A788F8B2-499D-40EC-850C-3FAFCA7B9B26}" dt="2024-09-30T09:59:29.203" v="504" actId="26606"/>
          <ac:spMkLst>
            <pc:docMk/>
            <pc:sldMk cId="4204750685" sldId="257"/>
            <ac:spMk id="1242" creationId="{757ACA0C-8702-4043-8D4D-582EAEDF1CF8}"/>
          </ac:spMkLst>
        </pc:spChg>
        <pc:spChg chg="add del">
          <ac:chgData name="Trym Fjeldstad Varland" userId="420dde44-f307-4b48-8259-5db29f9da038" providerId="ADAL" clId="{A788F8B2-499D-40EC-850C-3FAFCA7B9B26}" dt="2024-09-30T09:59:35.443" v="506" actId="26606"/>
          <ac:spMkLst>
            <pc:docMk/>
            <pc:sldMk cId="4204750685" sldId="257"/>
            <ac:spMk id="1244" creationId="{5A0118C5-4F8D-4CF4-BADD-53FEACC6C42A}"/>
          </ac:spMkLst>
        </pc:spChg>
        <pc:spChg chg="add del">
          <ac:chgData name="Trym Fjeldstad Varland" userId="420dde44-f307-4b48-8259-5db29f9da038" providerId="ADAL" clId="{A788F8B2-499D-40EC-850C-3FAFCA7B9B26}" dt="2024-09-30T09:59:35.443" v="506" actId="26606"/>
          <ac:spMkLst>
            <pc:docMk/>
            <pc:sldMk cId="4204750685" sldId="257"/>
            <ac:spMk id="1248" creationId="{99A7A058-C1CE-4860-96CB-6EAF9DEF7802}"/>
          </ac:spMkLst>
        </pc:spChg>
        <pc:spChg chg="add del">
          <ac:chgData name="Trym Fjeldstad Varland" userId="420dde44-f307-4b48-8259-5db29f9da038" providerId="ADAL" clId="{A788F8B2-499D-40EC-850C-3FAFCA7B9B26}" dt="2024-09-30T09:59:35.443" v="506" actId="26606"/>
          <ac:spMkLst>
            <pc:docMk/>
            <pc:sldMk cId="4204750685" sldId="257"/>
            <ac:spMk id="1249" creationId="{7214B226-9840-4638-9B40-1BA7E5F52425}"/>
          </ac:spMkLst>
        </pc:spChg>
        <pc:spChg chg="add del">
          <ac:chgData name="Trym Fjeldstad Varland" userId="420dde44-f307-4b48-8259-5db29f9da038" providerId="ADAL" clId="{A788F8B2-499D-40EC-850C-3FAFCA7B9B26}" dt="2024-09-30T09:59:35.443" v="506" actId="26606"/>
          <ac:spMkLst>
            <pc:docMk/>
            <pc:sldMk cId="4204750685" sldId="257"/>
            <ac:spMk id="1250" creationId="{B7F6E9F1-F0E1-442E-B824-A1ADD42CDA2D}"/>
          </ac:spMkLst>
        </pc:spChg>
        <pc:spChg chg="add del">
          <ac:chgData name="Trym Fjeldstad Varland" userId="420dde44-f307-4b48-8259-5db29f9da038" providerId="ADAL" clId="{A788F8B2-499D-40EC-850C-3FAFCA7B9B26}" dt="2024-09-30T10:00:03.723" v="508" actId="26606"/>
          <ac:spMkLst>
            <pc:docMk/>
            <pc:sldMk cId="4204750685" sldId="257"/>
            <ac:spMk id="1259" creationId="{0D7B6173-1D58-48E2-83CF-37350F315F75}"/>
          </ac:spMkLst>
        </pc:spChg>
        <pc:spChg chg="add del">
          <ac:chgData name="Trym Fjeldstad Varland" userId="420dde44-f307-4b48-8259-5db29f9da038" providerId="ADAL" clId="{A788F8B2-499D-40EC-850C-3FAFCA7B9B26}" dt="2024-09-30T10:00:03.723" v="508" actId="26606"/>
          <ac:spMkLst>
            <pc:docMk/>
            <pc:sldMk cId="4204750685" sldId="257"/>
            <ac:spMk id="1260" creationId="{2F36CA75-CFBF-4844-B719-8FE9EBADA9AF}"/>
          </ac:spMkLst>
        </pc:spChg>
        <pc:spChg chg="add del">
          <ac:chgData name="Trym Fjeldstad Varland" userId="420dde44-f307-4b48-8259-5db29f9da038" providerId="ADAL" clId="{A788F8B2-499D-40EC-850C-3FAFCA7B9B26}" dt="2024-09-30T10:00:03.723" v="508" actId="26606"/>
          <ac:spMkLst>
            <pc:docMk/>
            <pc:sldMk cId="4204750685" sldId="257"/>
            <ac:spMk id="1261" creationId="{3D4A84B9-E564-4DD0-97F8-DBF1C460C28A}"/>
          </ac:spMkLst>
        </pc:spChg>
        <pc:spChg chg="add del">
          <ac:chgData name="Trym Fjeldstad Varland" userId="420dde44-f307-4b48-8259-5db29f9da038" providerId="ADAL" clId="{A788F8B2-499D-40EC-850C-3FAFCA7B9B26}" dt="2024-09-30T10:00:03.723" v="508" actId="26606"/>
          <ac:spMkLst>
            <pc:docMk/>
            <pc:sldMk cId="4204750685" sldId="257"/>
            <ac:spMk id="1263" creationId="{102382E0-0A09-46AE-B955-B911CAFE7F00}"/>
          </ac:spMkLst>
        </pc:spChg>
        <pc:spChg chg="add del">
          <ac:chgData name="Trym Fjeldstad Varland" userId="420dde44-f307-4b48-8259-5db29f9da038" providerId="ADAL" clId="{A788F8B2-499D-40EC-850C-3FAFCA7B9B26}" dt="2024-09-30T10:00:03.723" v="508" actId="26606"/>
          <ac:spMkLst>
            <pc:docMk/>
            <pc:sldMk cId="4204750685" sldId="257"/>
            <ac:spMk id="1264" creationId="{7DE75D4A-0965-4973-BE75-DECCAC9A9614}"/>
          </ac:spMkLst>
        </pc:spChg>
        <pc:spChg chg="add del">
          <ac:chgData name="Trym Fjeldstad Varland" userId="420dde44-f307-4b48-8259-5db29f9da038" providerId="ADAL" clId="{A788F8B2-499D-40EC-850C-3FAFCA7B9B26}" dt="2024-09-30T10:00:10.163" v="510" actId="26606"/>
          <ac:spMkLst>
            <pc:docMk/>
            <pc:sldMk cId="4204750685" sldId="257"/>
            <ac:spMk id="1266" creationId="{E8A8EAB8-D2FF-444D-B34B-7D32F106AD0E}"/>
          </ac:spMkLst>
        </pc:spChg>
        <pc:spChg chg="add">
          <ac:chgData name="Trym Fjeldstad Varland" userId="420dde44-f307-4b48-8259-5db29f9da038" providerId="ADAL" clId="{A788F8B2-499D-40EC-850C-3FAFCA7B9B26}" dt="2024-09-30T10:00:10.168" v="511" actId="26606"/>
          <ac:spMkLst>
            <pc:docMk/>
            <pc:sldMk cId="4204750685" sldId="257"/>
            <ac:spMk id="1271" creationId="{A7AE9375-4664-4DB2-922D-2782A6E439AC}"/>
          </ac:spMkLst>
        </pc:spChg>
        <pc:spChg chg="add">
          <ac:chgData name="Trym Fjeldstad Varland" userId="420dde44-f307-4b48-8259-5db29f9da038" providerId="ADAL" clId="{A788F8B2-499D-40EC-850C-3FAFCA7B9B26}" dt="2024-09-30T10:00:10.168" v="511" actId="26606"/>
          <ac:spMkLst>
            <pc:docMk/>
            <pc:sldMk cId="4204750685" sldId="257"/>
            <ac:spMk id="1273" creationId="{C87417AF-190E-4D6E-AFA6-7D3E84B0B430}"/>
          </ac:spMkLst>
        </pc:spChg>
        <pc:spChg chg="add">
          <ac:chgData name="Trym Fjeldstad Varland" userId="420dde44-f307-4b48-8259-5db29f9da038" providerId="ADAL" clId="{A788F8B2-499D-40EC-850C-3FAFCA7B9B26}" dt="2024-09-30T10:00:10.168" v="511" actId="26606"/>
          <ac:spMkLst>
            <pc:docMk/>
            <pc:sldMk cId="4204750685" sldId="257"/>
            <ac:spMk id="1274" creationId="{80B30ED8-273E-4C07-8568-2FE5CC5C483D}"/>
          </ac:spMkLst>
        </pc:spChg>
        <pc:grpChg chg="add del">
          <ac:chgData name="Trym Fjeldstad Varland" userId="420dde44-f307-4b48-8259-5db29f9da038" providerId="ADAL" clId="{A788F8B2-499D-40EC-850C-3FAFCA7B9B26}" dt="2024-09-30T09:59:19.300" v="500" actId="26606"/>
          <ac:grpSpMkLst>
            <pc:docMk/>
            <pc:sldMk cId="4204750685" sldId="257"/>
            <ac:grpSpMk id="1052" creationId="{364A290D-B7BC-40B4-AB97-0C801BCCE267}"/>
          </ac:grpSpMkLst>
        </pc:grpChg>
        <pc:grpChg chg="add del">
          <ac:chgData name="Trym Fjeldstad Varland" userId="420dde44-f307-4b48-8259-5db29f9da038" providerId="ADAL" clId="{A788F8B2-499D-40EC-850C-3FAFCA7B9B26}" dt="2024-09-30T09:59:24.587" v="502" actId="26606"/>
          <ac:grpSpMkLst>
            <pc:docMk/>
            <pc:sldMk cId="4204750685" sldId="257"/>
            <ac:grpSpMk id="1214" creationId="{A0AD230C-F2F1-4A9E-8B97-584473C0E675}"/>
          </ac:grpSpMkLst>
        </pc:grpChg>
        <pc:grpChg chg="add del">
          <ac:chgData name="Trym Fjeldstad Varland" userId="420dde44-f307-4b48-8259-5db29f9da038" providerId="ADAL" clId="{A788F8B2-499D-40EC-850C-3FAFCA7B9B26}" dt="2024-09-30T09:59:24.587" v="502" actId="26606"/>
          <ac:grpSpMkLst>
            <pc:docMk/>
            <pc:sldMk cId="4204750685" sldId="257"/>
            <ac:grpSpMk id="1219" creationId="{1184B901-2502-42F7-B6E1-13651AE05CD9}"/>
          </ac:grpSpMkLst>
        </pc:grpChg>
        <pc:grpChg chg="add del">
          <ac:chgData name="Trym Fjeldstad Varland" userId="420dde44-f307-4b48-8259-5db29f9da038" providerId="ADAL" clId="{A788F8B2-499D-40EC-850C-3FAFCA7B9B26}" dt="2024-09-30T09:59:29.203" v="504" actId="26606"/>
          <ac:grpSpMkLst>
            <pc:docMk/>
            <pc:sldMk cId="4204750685" sldId="257"/>
            <ac:grpSpMk id="1230" creationId="{D92F9A1A-77F4-4E16-958B-64BB489FFEBC}"/>
          </ac:grpSpMkLst>
        </pc:grpChg>
        <pc:grpChg chg="add del">
          <ac:chgData name="Trym Fjeldstad Varland" userId="420dde44-f307-4b48-8259-5db29f9da038" providerId="ADAL" clId="{A788F8B2-499D-40EC-850C-3FAFCA7B9B26}" dt="2024-09-30T09:59:35.443" v="506" actId="26606"/>
          <ac:grpSpMkLst>
            <pc:docMk/>
            <pc:sldMk cId="4204750685" sldId="257"/>
            <ac:grpSpMk id="1245" creationId="{00E015F5-1A99-4E40-BC3D-7707802996B5}"/>
          </ac:grpSpMkLst>
        </pc:grpChg>
        <pc:grpChg chg="add del">
          <ac:chgData name="Trym Fjeldstad Varland" userId="420dde44-f307-4b48-8259-5db29f9da038" providerId="ADAL" clId="{A788F8B2-499D-40EC-850C-3FAFCA7B9B26}" dt="2024-09-30T09:59:35.443" v="506" actId="26606"/>
          <ac:grpSpMkLst>
            <pc:docMk/>
            <pc:sldMk cId="4204750685" sldId="257"/>
            <ac:grpSpMk id="1251" creationId="{5468B3A9-705E-43C3-A742-0619B0D8F2EE}"/>
          </ac:grpSpMkLst>
        </pc:grpChg>
        <pc:picChg chg="add mod ord">
          <ac:chgData name="Trym Fjeldstad Varland" userId="420dde44-f307-4b48-8259-5db29f9da038" providerId="ADAL" clId="{A788F8B2-499D-40EC-850C-3FAFCA7B9B26}" dt="2024-09-30T10:00:10.168" v="511" actId="26606"/>
          <ac:picMkLst>
            <pc:docMk/>
            <pc:sldMk cId="4204750685" sldId="257"/>
            <ac:picMk id="5" creationId="{CCED87A8-E93A-A83A-65DF-B4095688D304}"/>
          </ac:picMkLst>
        </pc:picChg>
        <pc:picChg chg="del">
          <ac:chgData name="Trym Fjeldstad Varland" userId="420dde44-f307-4b48-8259-5db29f9da038" providerId="ADAL" clId="{A788F8B2-499D-40EC-850C-3FAFCA7B9B26}" dt="2024-09-30T09:32:41.267" v="246" actId="478"/>
          <ac:picMkLst>
            <pc:docMk/>
            <pc:sldMk cId="4204750685" sldId="257"/>
            <ac:picMk id="1026" creationId="{1768662B-7917-9EB6-CA8B-6433F1C1E15E}"/>
          </ac:picMkLst>
        </pc:picChg>
        <pc:picChg chg="add mod">
          <ac:chgData name="Trym Fjeldstad Varland" userId="420dde44-f307-4b48-8259-5db29f9da038" providerId="ADAL" clId="{A788F8B2-499D-40EC-850C-3FAFCA7B9B26}" dt="2024-10-01T12:10:02.761" v="1432" actId="1076"/>
          <ac:picMkLst>
            <pc:docMk/>
            <pc:sldMk cId="4204750685" sldId="257"/>
            <ac:picMk id="1026" creationId="{E0BB13A7-C2F5-9B5B-F05B-1D7DF82329FF}"/>
          </ac:picMkLst>
        </pc:picChg>
        <pc:picChg chg="add mod">
          <ac:chgData name="Trym Fjeldstad Varland" userId="420dde44-f307-4b48-8259-5db29f9da038" providerId="ADAL" clId="{A788F8B2-499D-40EC-850C-3FAFCA7B9B26}" dt="2024-09-30T10:00:14.343" v="512" actId="27614"/>
          <ac:picMkLst>
            <pc:docMk/>
            <pc:sldMk cId="4204750685" sldId="257"/>
            <ac:picMk id="1028" creationId="{B5E72006-7379-F2C2-D13D-6E55D6C665A9}"/>
          </ac:picMkLst>
        </pc:picChg>
        <pc:picChg chg="add del">
          <ac:chgData name="Trym Fjeldstad Varland" userId="420dde44-f307-4b48-8259-5db29f9da038" providerId="ADAL" clId="{A788F8B2-499D-40EC-850C-3FAFCA7B9B26}" dt="2024-09-30T10:00:03.723" v="508" actId="26606"/>
          <ac:picMkLst>
            <pc:docMk/>
            <pc:sldMk cId="4204750685" sldId="257"/>
            <ac:picMk id="1262" creationId="{4A599609-F5C2-4A0B-A992-913F814A631A}"/>
          </ac:picMkLst>
        </pc:picChg>
        <pc:cxnChg chg="add del mod">
          <ac:chgData name="Trym Fjeldstad Varland" userId="420dde44-f307-4b48-8259-5db29f9da038" providerId="ADAL" clId="{A788F8B2-499D-40EC-850C-3FAFCA7B9B26}" dt="2024-10-01T12:38:30.426" v="1981" actId="478"/>
          <ac:cxnSpMkLst>
            <pc:docMk/>
            <pc:sldMk cId="4204750685" sldId="257"/>
            <ac:cxnSpMk id="10" creationId="{A6AC31DD-F903-1148-3A07-CCFA392E3B80}"/>
          </ac:cxnSpMkLst>
        </pc:cxnChg>
        <pc:cxnChg chg="add del">
          <ac:chgData name="Trym Fjeldstad Varland" userId="420dde44-f307-4b48-8259-5db29f9da038" providerId="ADAL" clId="{A788F8B2-499D-40EC-850C-3FAFCA7B9B26}" dt="2024-09-30T09:59:11.291" v="494" actId="26606"/>
          <ac:cxnSpMkLst>
            <pc:docMk/>
            <pc:sldMk cId="4204750685" sldId="257"/>
            <ac:cxnSpMk id="1035" creationId="{EE504C98-6397-41C1-A8D8-2D9C4ED307E0}"/>
          </ac:cxnSpMkLst>
        </pc:cxnChg>
        <pc:cxnChg chg="add del">
          <ac:chgData name="Trym Fjeldstad Varland" userId="420dde44-f307-4b48-8259-5db29f9da038" providerId="ADAL" clId="{A788F8B2-499D-40EC-850C-3FAFCA7B9B26}" dt="2024-09-30T09:59:14.620" v="496" actId="26606"/>
          <ac:cxnSpMkLst>
            <pc:docMk/>
            <pc:sldMk cId="4204750685" sldId="257"/>
            <ac:cxnSpMk id="1042" creationId="{EEA38897-7BA3-4408-8083-3235339C4A60}"/>
          </ac:cxnSpMkLst>
        </pc:cxnChg>
        <pc:cxnChg chg="add del">
          <ac:chgData name="Trym Fjeldstad Varland" userId="420dde44-f307-4b48-8259-5db29f9da038" providerId="ADAL" clId="{A788F8B2-499D-40EC-850C-3FAFCA7B9B26}" dt="2024-09-30T09:59:14.620" v="496" actId="26606"/>
          <ac:cxnSpMkLst>
            <pc:docMk/>
            <pc:sldMk cId="4204750685" sldId="257"/>
            <ac:cxnSpMk id="1043" creationId="{CA240C79-242E-4918-9F28-B101847D1CC6}"/>
          </ac:cxnSpMkLst>
        </pc:cxnChg>
        <pc:cxnChg chg="add del">
          <ac:chgData name="Trym Fjeldstad Varland" userId="420dde44-f307-4b48-8259-5db29f9da038" providerId="ADAL" clId="{A788F8B2-499D-40EC-850C-3FAFCA7B9B26}" dt="2024-09-30T09:59:14.620" v="496" actId="26606"/>
          <ac:cxnSpMkLst>
            <pc:docMk/>
            <pc:sldMk cId="4204750685" sldId="257"/>
            <ac:cxnSpMk id="1044" creationId="{F11AD06B-AB20-4097-8606-5DA00DBACE88}"/>
          </ac:cxnSpMkLst>
        </pc:cxnChg>
        <pc:cxnChg chg="add del">
          <ac:chgData name="Trym Fjeldstad Varland" userId="420dde44-f307-4b48-8259-5db29f9da038" providerId="ADAL" clId="{A788F8B2-499D-40EC-850C-3FAFCA7B9B26}" dt="2024-09-30T10:00:10.163" v="510" actId="26606"/>
          <ac:cxnSpMkLst>
            <pc:docMk/>
            <pc:sldMk cId="4204750685" sldId="257"/>
            <ac:cxnSpMk id="1267" creationId="{EEA38897-7BA3-4408-8083-3235339C4A60}"/>
          </ac:cxnSpMkLst>
        </pc:cxnChg>
        <pc:cxnChg chg="add del">
          <ac:chgData name="Trym Fjeldstad Varland" userId="420dde44-f307-4b48-8259-5db29f9da038" providerId="ADAL" clId="{A788F8B2-499D-40EC-850C-3FAFCA7B9B26}" dt="2024-09-30T10:00:10.163" v="510" actId="26606"/>
          <ac:cxnSpMkLst>
            <pc:docMk/>
            <pc:sldMk cId="4204750685" sldId="257"/>
            <ac:cxnSpMk id="1268" creationId="{CA240C79-242E-4918-9F28-B101847D1CC6}"/>
          </ac:cxnSpMkLst>
        </pc:cxnChg>
        <pc:cxnChg chg="add del">
          <ac:chgData name="Trym Fjeldstad Varland" userId="420dde44-f307-4b48-8259-5db29f9da038" providerId="ADAL" clId="{A788F8B2-499D-40EC-850C-3FAFCA7B9B26}" dt="2024-09-30T10:00:10.163" v="510" actId="26606"/>
          <ac:cxnSpMkLst>
            <pc:docMk/>
            <pc:sldMk cId="4204750685" sldId="257"/>
            <ac:cxnSpMk id="1269" creationId="{F11AD06B-AB20-4097-8606-5DA00DBACE88}"/>
          </ac:cxnSpMkLst>
        </pc:cxnChg>
        <pc:cxnChg chg="add">
          <ac:chgData name="Trym Fjeldstad Varland" userId="420dde44-f307-4b48-8259-5db29f9da038" providerId="ADAL" clId="{A788F8B2-499D-40EC-850C-3FAFCA7B9B26}" dt="2024-09-30T10:00:10.168" v="511" actId="26606"/>
          <ac:cxnSpMkLst>
            <pc:docMk/>
            <pc:sldMk cId="4204750685" sldId="257"/>
            <ac:cxnSpMk id="1272" creationId="{EE504C98-6397-41C1-A8D8-2D9C4ED307E0}"/>
          </ac:cxnSpMkLst>
        </pc:cxnChg>
      </pc:sldChg>
      <pc:sldChg chg="addSp modSp mod modTransition setBg">
        <pc:chgData name="Trym Fjeldstad Varland" userId="420dde44-f307-4b48-8259-5db29f9da038" providerId="ADAL" clId="{A788F8B2-499D-40EC-850C-3FAFCA7B9B26}" dt="2024-10-03T07:39:14.145" v="6490"/>
        <pc:sldMkLst>
          <pc:docMk/>
          <pc:sldMk cId="1565752290" sldId="258"/>
        </pc:sldMkLst>
        <pc:spChg chg="mod">
          <ac:chgData name="Trym Fjeldstad Varland" userId="420dde44-f307-4b48-8259-5db29f9da038" providerId="ADAL" clId="{A788F8B2-499D-40EC-850C-3FAFCA7B9B26}" dt="2024-10-01T12:39:04.745" v="1988" actId="1076"/>
          <ac:spMkLst>
            <pc:docMk/>
            <pc:sldMk cId="1565752290" sldId="258"/>
            <ac:spMk id="2" creationId="{93D65EAC-120D-4C76-4241-1C1CA7AC6D7F}"/>
          </ac:spMkLst>
        </pc:spChg>
        <pc:spChg chg="mod">
          <ac:chgData name="Trym Fjeldstad Varland" userId="420dde44-f307-4b48-8259-5db29f9da038" providerId="ADAL" clId="{A788F8B2-499D-40EC-850C-3FAFCA7B9B26}" dt="2024-10-02T14:16:00.265" v="6485" actId="20577"/>
          <ac:spMkLst>
            <pc:docMk/>
            <pc:sldMk cId="1565752290" sldId="258"/>
            <ac:spMk id="3" creationId="{E3074BA5-DD49-94FA-9A2C-BB14402714BA}"/>
          </ac:spMkLst>
        </pc:spChg>
        <pc:spChg chg="add mod">
          <ac:chgData name="Trym Fjeldstad Varland" userId="420dde44-f307-4b48-8259-5db29f9da038" providerId="ADAL" clId="{A788F8B2-499D-40EC-850C-3FAFCA7B9B26}" dt="2024-10-01T12:38:55.580" v="1986" actId="1076"/>
          <ac:spMkLst>
            <pc:docMk/>
            <pc:sldMk cId="1565752290" sldId="258"/>
            <ac:spMk id="4" creationId="{608B7A6B-690D-BBDF-682B-40BC106D9B62}"/>
          </ac:spMkLst>
        </pc:spChg>
        <pc:spChg chg="add mod">
          <ac:chgData name="Trym Fjeldstad Varland" userId="420dde44-f307-4b48-8259-5db29f9da038" providerId="ADAL" clId="{A788F8B2-499D-40EC-850C-3FAFCA7B9B26}" dt="2024-10-01T12:37:22.622" v="1969" actId="14100"/>
          <ac:spMkLst>
            <pc:docMk/>
            <pc:sldMk cId="1565752290" sldId="258"/>
            <ac:spMk id="8" creationId="{71B1FCBD-590D-8EE1-D928-F5B60EBA7F4D}"/>
          </ac:spMkLst>
        </pc:spChg>
        <pc:spChg chg="add mod">
          <ac:chgData name="Trym Fjeldstad Varland" userId="420dde44-f307-4b48-8259-5db29f9da038" providerId="ADAL" clId="{A788F8B2-499D-40EC-850C-3FAFCA7B9B26}" dt="2024-10-01T12:37:44.804" v="1975" actId="14100"/>
          <ac:spMkLst>
            <pc:docMk/>
            <pc:sldMk cId="1565752290" sldId="258"/>
            <ac:spMk id="9" creationId="{C8AD79F3-B9CD-404E-7E03-9B40BFCA296A}"/>
          </ac:spMkLst>
        </pc:spChg>
        <pc:picChg chg="add mod">
          <ac:chgData name="Trym Fjeldstad Varland" userId="420dde44-f307-4b48-8259-5db29f9da038" providerId="ADAL" clId="{A788F8B2-499D-40EC-850C-3FAFCA7B9B26}" dt="2024-10-01T12:37:51.071" v="1977" actId="1076"/>
          <ac:picMkLst>
            <pc:docMk/>
            <pc:sldMk cId="1565752290" sldId="258"/>
            <ac:picMk id="5" creationId="{54CFF193-7FA3-9F0D-223A-38E2F38B0898}"/>
          </ac:picMkLst>
        </pc:picChg>
        <pc:picChg chg="add mod">
          <ac:chgData name="Trym Fjeldstad Varland" userId="420dde44-f307-4b48-8259-5db29f9da038" providerId="ADAL" clId="{A788F8B2-499D-40EC-850C-3FAFCA7B9B26}" dt="2024-10-01T12:37:49.312" v="1976" actId="1076"/>
          <ac:picMkLst>
            <pc:docMk/>
            <pc:sldMk cId="1565752290" sldId="258"/>
            <ac:picMk id="7" creationId="{23DCF2A7-6496-6321-E716-E2F288996E98}"/>
          </ac:picMkLst>
        </pc:picChg>
        <pc:cxnChg chg="add mod">
          <ac:chgData name="Trym Fjeldstad Varland" userId="420dde44-f307-4b48-8259-5db29f9da038" providerId="ADAL" clId="{A788F8B2-499D-40EC-850C-3FAFCA7B9B26}" dt="2024-10-01T12:38:50.497" v="1985" actId="1076"/>
          <ac:cxnSpMkLst>
            <pc:docMk/>
            <pc:sldMk cId="1565752290" sldId="258"/>
            <ac:cxnSpMk id="10" creationId="{39A1CA3D-2D5E-2C58-F207-BF2724CE7C39}"/>
          </ac:cxnSpMkLst>
        </pc:cxnChg>
      </pc:sldChg>
      <pc:sldChg chg="del">
        <pc:chgData name="Trym Fjeldstad Varland" userId="420dde44-f307-4b48-8259-5db29f9da038" providerId="ADAL" clId="{A788F8B2-499D-40EC-850C-3FAFCA7B9B26}" dt="2024-09-30T10:57:32.805" v="1058" actId="2696"/>
        <pc:sldMkLst>
          <pc:docMk/>
          <pc:sldMk cId="3601857899" sldId="259"/>
        </pc:sldMkLst>
      </pc:sldChg>
      <pc:sldChg chg="del">
        <pc:chgData name="Trym Fjeldstad Varland" userId="420dde44-f307-4b48-8259-5db29f9da038" providerId="ADAL" clId="{A788F8B2-499D-40EC-850C-3FAFCA7B9B26}" dt="2024-09-30T10:57:32.805" v="1058" actId="2696"/>
        <pc:sldMkLst>
          <pc:docMk/>
          <pc:sldMk cId="1409274693" sldId="260"/>
        </pc:sldMkLst>
      </pc:sldChg>
      <pc:sldChg chg="del">
        <pc:chgData name="Trym Fjeldstad Varland" userId="420dde44-f307-4b48-8259-5db29f9da038" providerId="ADAL" clId="{A788F8B2-499D-40EC-850C-3FAFCA7B9B26}" dt="2024-09-30T10:57:32.805" v="1058" actId="2696"/>
        <pc:sldMkLst>
          <pc:docMk/>
          <pc:sldMk cId="3630143767" sldId="261"/>
        </pc:sldMkLst>
      </pc:sldChg>
      <pc:sldChg chg="del">
        <pc:chgData name="Trym Fjeldstad Varland" userId="420dde44-f307-4b48-8259-5db29f9da038" providerId="ADAL" clId="{A788F8B2-499D-40EC-850C-3FAFCA7B9B26}" dt="2024-09-30T10:57:32.805" v="1058" actId="2696"/>
        <pc:sldMkLst>
          <pc:docMk/>
          <pc:sldMk cId="3445269736" sldId="262"/>
        </pc:sldMkLst>
      </pc:sldChg>
      <pc:sldChg chg="del">
        <pc:chgData name="Trym Fjeldstad Varland" userId="420dde44-f307-4b48-8259-5db29f9da038" providerId="ADAL" clId="{A788F8B2-499D-40EC-850C-3FAFCA7B9B26}" dt="2024-09-30T10:57:32.805" v="1058" actId="2696"/>
        <pc:sldMkLst>
          <pc:docMk/>
          <pc:sldMk cId="1409958391" sldId="263"/>
        </pc:sldMkLst>
      </pc:sldChg>
      <pc:sldChg chg="del">
        <pc:chgData name="Trym Fjeldstad Varland" userId="420dde44-f307-4b48-8259-5db29f9da038" providerId="ADAL" clId="{A788F8B2-499D-40EC-850C-3FAFCA7B9B26}" dt="2024-09-30T10:57:32.805" v="1058" actId="2696"/>
        <pc:sldMkLst>
          <pc:docMk/>
          <pc:sldMk cId="1031112765" sldId="264"/>
        </pc:sldMkLst>
      </pc:sldChg>
      <pc:sldChg chg="del">
        <pc:chgData name="Trym Fjeldstad Varland" userId="420dde44-f307-4b48-8259-5db29f9da038" providerId="ADAL" clId="{A788F8B2-499D-40EC-850C-3FAFCA7B9B26}" dt="2024-09-30T10:57:32.805" v="1058" actId="2696"/>
        <pc:sldMkLst>
          <pc:docMk/>
          <pc:sldMk cId="3603621431" sldId="265"/>
        </pc:sldMkLst>
      </pc:sldChg>
      <pc:sldChg chg="addSp delSp modSp mod modTransition setBg modClrScheme chgLayout">
        <pc:chgData name="Trym Fjeldstad Varland" userId="420dde44-f307-4b48-8259-5db29f9da038" providerId="ADAL" clId="{A788F8B2-499D-40EC-850C-3FAFCA7B9B26}" dt="2024-10-03T07:39:14.145" v="6490"/>
        <pc:sldMkLst>
          <pc:docMk/>
          <pc:sldMk cId="1741014882" sldId="266"/>
        </pc:sldMkLst>
        <pc:spChg chg="mod ord">
          <ac:chgData name="Trym Fjeldstad Varland" userId="420dde44-f307-4b48-8259-5db29f9da038" providerId="ADAL" clId="{A788F8B2-499D-40EC-850C-3FAFCA7B9B26}" dt="2024-10-02T13:37:18.860" v="6114" actId="207"/>
          <ac:spMkLst>
            <pc:docMk/>
            <pc:sldMk cId="1741014882" sldId="266"/>
            <ac:spMk id="2" creationId="{0ADA99D1-0396-9649-EF44-BA275CEC60F9}"/>
          </ac:spMkLst>
        </pc:spChg>
        <pc:spChg chg="mod ord">
          <ac:chgData name="Trym Fjeldstad Varland" userId="420dde44-f307-4b48-8259-5db29f9da038" providerId="ADAL" clId="{A788F8B2-499D-40EC-850C-3FAFCA7B9B26}" dt="2024-10-02T13:43:34.279" v="6135" actId="5793"/>
          <ac:spMkLst>
            <pc:docMk/>
            <pc:sldMk cId="1741014882" sldId="266"/>
            <ac:spMk id="4" creationId="{EB6E7736-6C63-7E82-26AE-E1CEBDE30199}"/>
          </ac:spMkLst>
        </pc:spChg>
        <pc:spChg chg="del mod ord">
          <ac:chgData name="Trym Fjeldstad Varland" userId="420dde44-f307-4b48-8259-5db29f9da038" providerId="ADAL" clId="{A788F8B2-499D-40EC-850C-3FAFCA7B9B26}" dt="2024-10-02T10:56:20.672" v="4701" actId="700"/>
          <ac:spMkLst>
            <pc:docMk/>
            <pc:sldMk cId="1741014882" sldId="266"/>
            <ac:spMk id="5" creationId="{ECBC03CE-EBFB-9E27-5905-7CD03C9F6ADC}"/>
          </ac:spMkLst>
        </pc:spChg>
        <pc:spChg chg="del mod ord">
          <ac:chgData name="Trym Fjeldstad Varland" userId="420dde44-f307-4b48-8259-5db29f9da038" providerId="ADAL" clId="{A788F8B2-499D-40EC-850C-3FAFCA7B9B26}" dt="2024-10-02T10:56:25.110" v="4702" actId="478"/>
          <ac:spMkLst>
            <pc:docMk/>
            <pc:sldMk cId="1741014882" sldId="266"/>
            <ac:spMk id="6" creationId="{A3B68707-C7BA-A3E7-F548-698EFA6A266C}"/>
          </ac:spMkLst>
        </pc:spChg>
        <pc:spChg chg="del">
          <ac:chgData name="Trym Fjeldstad Varland" userId="420dde44-f307-4b48-8259-5db29f9da038" providerId="ADAL" clId="{A788F8B2-499D-40EC-850C-3FAFCA7B9B26}" dt="2024-10-02T10:56:20.672" v="4701" actId="700"/>
          <ac:spMkLst>
            <pc:docMk/>
            <pc:sldMk cId="1741014882" sldId="266"/>
            <ac:spMk id="7" creationId="{6765CD9A-87CA-B39E-0482-DB75C867A9FE}"/>
          </ac:spMkLst>
        </pc:spChg>
        <pc:spChg chg="add del mod">
          <ac:chgData name="Trym Fjeldstad Varland" userId="420dde44-f307-4b48-8259-5db29f9da038" providerId="ADAL" clId="{A788F8B2-499D-40EC-850C-3FAFCA7B9B26}" dt="2024-10-02T13:42:30.284" v="6126" actId="478"/>
          <ac:spMkLst>
            <pc:docMk/>
            <pc:sldMk cId="1741014882" sldId="266"/>
            <ac:spMk id="9" creationId="{0DDDD3B5-DB10-C004-B94F-7B7016EA64FC}"/>
          </ac:spMkLst>
        </pc:spChg>
        <pc:spChg chg="add del mod">
          <ac:chgData name="Trym Fjeldstad Varland" userId="420dde44-f307-4b48-8259-5db29f9da038" providerId="ADAL" clId="{A788F8B2-499D-40EC-850C-3FAFCA7B9B26}" dt="2024-10-02T13:42:28.606" v="6125" actId="11529"/>
          <ac:spMkLst>
            <pc:docMk/>
            <pc:sldMk cId="1741014882" sldId="266"/>
            <ac:spMk id="13" creationId="{EA49BCEA-24C7-BFF9-6072-D3642BC05789}"/>
          </ac:spMkLst>
        </pc:spChg>
        <pc:grpChg chg="add mod">
          <ac:chgData name="Trym Fjeldstad Varland" userId="420dde44-f307-4b48-8259-5db29f9da038" providerId="ADAL" clId="{A788F8B2-499D-40EC-850C-3FAFCA7B9B26}" dt="2024-10-02T13:43:56.610" v="6137" actId="1076"/>
          <ac:grpSpMkLst>
            <pc:docMk/>
            <pc:sldMk cId="1741014882" sldId="266"/>
            <ac:grpSpMk id="20" creationId="{631B38C4-DC20-A437-7FE5-03FB49EC033D}"/>
          </ac:grpSpMkLst>
        </pc:grpChg>
        <pc:grpChg chg="add mod">
          <ac:chgData name="Trym Fjeldstad Varland" userId="420dde44-f307-4b48-8259-5db29f9da038" providerId="ADAL" clId="{A788F8B2-499D-40EC-850C-3FAFCA7B9B26}" dt="2024-10-02T13:44:09.953" v="6139" actId="1076"/>
          <ac:grpSpMkLst>
            <pc:docMk/>
            <pc:sldMk cId="1741014882" sldId="266"/>
            <ac:grpSpMk id="21" creationId="{85534CE6-AF29-BFD5-5077-9B9D5D577244}"/>
          </ac:grpSpMkLst>
        </pc:grpChg>
        <pc:graphicFrameChg chg="add mod modGraphic">
          <ac:chgData name="Trym Fjeldstad Varland" userId="420dde44-f307-4b48-8259-5db29f9da038" providerId="ADAL" clId="{A788F8B2-499D-40EC-850C-3FAFCA7B9B26}" dt="2024-10-02T13:36:27.748" v="6108" actId="2062"/>
          <ac:graphicFrameMkLst>
            <pc:docMk/>
            <pc:sldMk cId="1741014882" sldId="266"/>
            <ac:graphicFrameMk id="3" creationId="{8937F0C9-4F13-C1A8-EC23-1C3CE34B8E59}"/>
          </ac:graphicFrameMkLst>
        </pc:graphicFrameChg>
        <pc:cxnChg chg="add mod">
          <ac:chgData name="Trym Fjeldstad Varland" userId="420dde44-f307-4b48-8259-5db29f9da038" providerId="ADAL" clId="{A788F8B2-499D-40EC-850C-3FAFCA7B9B26}" dt="2024-10-02T13:37:27.787" v="6115"/>
          <ac:cxnSpMkLst>
            <pc:docMk/>
            <pc:sldMk cId="1741014882" sldId="266"/>
            <ac:cxnSpMk id="8" creationId="{C0031B35-8F4E-4D33-D8DD-9DCA6153E1AE}"/>
          </ac:cxnSpMkLst>
        </pc:cxnChg>
        <pc:cxnChg chg="add del mod">
          <ac:chgData name="Trym Fjeldstad Varland" userId="420dde44-f307-4b48-8259-5db29f9da038" providerId="ADAL" clId="{A788F8B2-499D-40EC-850C-3FAFCA7B9B26}" dt="2024-10-02T13:41:39.462" v="6121" actId="478"/>
          <ac:cxnSpMkLst>
            <pc:docMk/>
            <pc:sldMk cId="1741014882" sldId="266"/>
            <ac:cxnSpMk id="11" creationId="{07BE1412-01D0-BE1E-7C8A-AC3C6F9B241A}"/>
          </ac:cxnSpMkLst>
        </pc:cxnChg>
        <pc:cxnChg chg="add mod">
          <ac:chgData name="Trym Fjeldstad Varland" userId="420dde44-f307-4b48-8259-5db29f9da038" providerId="ADAL" clId="{A788F8B2-499D-40EC-850C-3FAFCA7B9B26}" dt="2024-10-02T13:43:09.884" v="6131" actId="13822"/>
          <ac:cxnSpMkLst>
            <pc:docMk/>
            <pc:sldMk cId="1741014882" sldId="266"/>
            <ac:cxnSpMk id="15" creationId="{C183277D-C6E1-27F0-3787-5575B89AD18C}"/>
          </ac:cxnSpMkLst>
        </pc:cxnChg>
        <pc:cxnChg chg="add mod">
          <ac:chgData name="Trym Fjeldstad Varland" userId="420dde44-f307-4b48-8259-5db29f9da038" providerId="ADAL" clId="{A788F8B2-499D-40EC-850C-3FAFCA7B9B26}" dt="2024-10-02T13:43:09.884" v="6131" actId="13822"/>
          <ac:cxnSpMkLst>
            <pc:docMk/>
            <pc:sldMk cId="1741014882" sldId="266"/>
            <ac:cxnSpMk id="17" creationId="{9F2CCAAF-032C-C37D-29C2-5EA3293106D4}"/>
          </ac:cxnSpMkLst>
        </pc:cxnChg>
        <pc:cxnChg chg="add mod">
          <ac:chgData name="Trym Fjeldstad Varland" userId="420dde44-f307-4b48-8259-5db29f9da038" providerId="ADAL" clId="{A788F8B2-499D-40EC-850C-3FAFCA7B9B26}" dt="2024-10-02T13:43:09.884" v="6131" actId="13822"/>
          <ac:cxnSpMkLst>
            <pc:docMk/>
            <pc:sldMk cId="1741014882" sldId="266"/>
            <ac:cxnSpMk id="19" creationId="{0E28EF37-D9BA-399F-3430-BD8A345FF03A}"/>
          </ac:cxnSpMkLst>
        </pc:cxnChg>
        <pc:cxnChg chg="mod">
          <ac:chgData name="Trym Fjeldstad Varland" userId="420dde44-f307-4b48-8259-5db29f9da038" providerId="ADAL" clId="{A788F8B2-499D-40EC-850C-3FAFCA7B9B26}" dt="2024-10-02T13:43:12.292" v="6132"/>
          <ac:cxnSpMkLst>
            <pc:docMk/>
            <pc:sldMk cId="1741014882" sldId="266"/>
            <ac:cxnSpMk id="22" creationId="{0E7A9C9D-08BB-B187-01FA-D0ECF54D53EF}"/>
          </ac:cxnSpMkLst>
        </pc:cxnChg>
        <pc:cxnChg chg="mod">
          <ac:chgData name="Trym Fjeldstad Varland" userId="420dde44-f307-4b48-8259-5db29f9da038" providerId="ADAL" clId="{A788F8B2-499D-40EC-850C-3FAFCA7B9B26}" dt="2024-10-02T13:43:12.292" v="6132"/>
          <ac:cxnSpMkLst>
            <pc:docMk/>
            <pc:sldMk cId="1741014882" sldId="266"/>
            <ac:cxnSpMk id="23" creationId="{80269874-A486-73D1-ADC6-1B0B23D7C064}"/>
          </ac:cxnSpMkLst>
        </pc:cxnChg>
        <pc:cxnChg chg="mod">
          <ac:chgData name="Trym Fjeldstad Varland" userId="420dde44-f307-4b48-8259-5db29f9da038" providerId="ADAL" clId="{A788F8B2-499D-40EC-850C-3FAFCA7B9B26}" dt="2024-10-02T13:43:12.292" v="6132"/>
          <ac:cxnSpMkLst>
            <pc:docMk/>
            <pc:sldMk cId="1741014882" sldId="266"/>
            <ac:cxnSpMk id="24" creationId="{974BDEA8-CE38-80EE-D41A-27286381DA15}"/>
          </ac:cxnSpMkLst>
        </pc:cxnChg>
      </pc:sldChg>
      <pc:sldChg chg="addSp delSp modSp mod modTransition setBg">
        <pc:chgData name="Trym Fjeldstad Varland" userId="420dde44-f307-4b48-8259-5db29f9da038" providerId="ADAL" clId="{A788F8B2-499D-40EC-850C-3FAFCA7B9B26}" dt="2024-10-03T07:39:14.145" v="6490"/>
        <pc:sldMkLst>
          <pc:docMk/>
          <pc:sldMk cId="118065279" sldId="267"/>
        </pc:sldMkLst>
        <pc:spChg chg="mod">
          <ac:chgData name="Trym Fjeldstad Varland" userId="420dde44-f307-4b48-8259-5db29f9da038" providerId="ADAL" clId="{A788F8B2-499D-40EC-850C-3FAFCA7B9B26}" dt="2024-10-01T12:26:42.670" v="1801" actId="1076"/>
          <ac:spMkLst>
            <pc:docMk/>
            <pc:sldMk cId="118065279" sldId="267"/>
            <ac:spMk id="2" creationId="{9997DCA7-A1AF-11F5-4437-DC9C9AE847B6}"/>
          </ac:spMkLst>
        </pc:spChg>
        <pc:spChg chg="del">
          <ac:chgData name="Trym Fjeldstad Varland" userId="420dde44-f307-4b48-8259-5db29f9da038" providerId="ADAL" clId="{A788F8B2-499D-40EC-850C-3FAFCA7B9B26}" dt="2024-09-30T10:48:58.924" v="934" actId="26606"/>
          <ac:spMkLst>
            <pc:docMk/>
            <pc:sldMk cId="118065279" sldId="267"/>
            <ac:spMk id="3" creationId="{342DBC3A-39C1-4F1A-A22B-0FEEA08E8A3A}"/>
          </ac:spMkLst>
        </pc:spChg>
        <pc:spChg chg="add">
          <ac:chgData name="Trym Fjeldstad Varland" userId="420dde44-f307-4b48-8259-5db29f9da038" providerId="ADAL" clId="{A788F8B2-499D-40EC-850C-3FAFCA7B9B26}" dt="2024-09-30T10:48:58.924" v="934" actId="26606"/>
          <ac:spMkLst>
            <pc:docMk/>
            <pc:sldMk cId="118065279" sldId="267"/>
            <ac:spMk id="9" creationId="{C8320351-9FA2-4A26-885B-BB8F3E4902D2}"/>
          </ac:spMkLst>
        </pc:spChg>
        <pc:spChg chg="add">
          <ac:chgData name="Trym Fjeldstad Varland" userId="420dde44-f307-4b48-8259-5db29f9da038" providerId="ADAL" clId="{A788F8B2-499D-40EC-850C-3FAFCA7B9B26}" dt="2024-09-30T10:48:58.924" v="934" actId="26606"/>
          <ac:spMkLst>
            <pc:docMk/>
            <pc:sldMk cId="118065279" sldId="267"/>
            <ac:spMk id="11" creationId="{68CD2EFB-78C2-4C6E-A6B9-4ED12FAD5B99}"/>
          </ac:spMkLst>
        </pc:spChg>
        <pc:picChg chg="add mod">
          <ac:chgData name="Trym Fjeldstad Varland" userId="420dde44-f307-4b48-8259-5db29f9da038" providerId="ADAL" clId="{A788F8B2-499D-40EC-850C-3FAFCA7B9B26}" dt="2024-09-30T10:49:18.961" v="939" actId="1076"/>
          <ac:picMkLst>
            <pc:docMk/>
            <pc:sldMk cId="118065279" sldId="267"/>
            <ac:picMk id="5" creationId="{FE93F718-B8AB-F2C3-211E-47D8228D9C05}"/>
          </ac:picMkLst>
        </pc:picChg>
      </pc:sldChg>
      <pc:sldChg chg="addSp delSp modSp mod modTransition setBg modNotesTx">
        <pc:chgData name="Trym Fjeldstad Varland" userId="420dde44-f307-4b48-8259-5db29f9da038" providerId="ADAL" clId="{A788F8B2-499D-40EC-850C-3FAFCA7B9B26}" dt="2024-10-03T09:03:13.531" v="7132" actId="20577"/>
        <pc:sldMkLst>
          <pc:docMk/>
          <pc:sldMk cId="2984143643" sldId="268"/>
        </pc:sldMkLst>
        <pc:spChg chg="mod">
          <ac:chgData name="Trym Fjeldstad Varland" userId="420dde44-f307-4b48-8259-5db29f9da038" providerId="ADAL" clId="{A788F8B2-499D-40EC-850C-3FAFCA7B9B26}" dt="2024-09-30T10:11:48.244" v="878" actId="26606"/>
          <ac:spMkLst>
            <pc:docMk/>
            <pc:sldMk cId="2984143643" sldId="268"/>
            <ac:spMk id="2" creationId="{C10BA1FE-90A2-7364-4340-0C57594D253A}"/>
          </ac:spMkLst>
        </pc:spChg>
        <pc:spChg chg="mod">
          <ac:chgData name="Trym Fjeldstad Varland" userId="420dde44-f307-4b48-8259-5db29f9da038" providerId="ADAL" clId="{A788F8B2-499D-40EC-850C-3FAFCA7B9B26}" dt="2024-10-02T14:12:44.564" v="6466" actId="20577"/>
          <ac:spMkLst>
            <pc:docMk/>
            <pc:sldMk cId="2984143643" sldId="268"/>
            <ac:spMk id="3" creationId="{63B3DC5E-4E21-1ACB-F524-A39086F6B6CA}"/>
          </ac:spMkLst>
        </pc:spChg>
        <pc:spChg chg="add">
          <ac:chgData name="Trym Fjeldstad Varland" userId="420dde44-f307-4b48-8259-5db29f9da038" providerId="ADAL" clId="{A788F8B2-499D-40EC-850C-3FAFCA7B9B26}" dt="2024-09-30T10:11:48.244" v="878" actId="26606"/>
          <ac:spMkLst>
            <pc:docMk/>
            <pc:sldMk cId="2984143643" sldId="268"/>
            <ac:spMk id="8" creationId="{A7AE9375-4664-4DB2-922D-2782A6E439AC}"/>
          </ac:spMkLst>
        </pc:spChg>
        <pc:spChg chg="add">
          <ac:chgData name="Trym Fjeldstad Varland" userId="420dde44-f307-4b48-8259-5db29f9da038" providerId="ADAL" clId="{A788F8B2-499D-40EC-850C-3FAFCA7B9B26}" dt="2024-09-30T10:11:48.244" v="878" actId="26606"/>
          <ac:spMkLst>
            <pc:docMk/>
            <pc:sldMk cId="2984143643" sldId="268"/>
            <ac:spMk id="12" creationId="{9DD005C1-8C51-42D6-9BEE-B9B83849743D}"/>
          </ac:spMkLst>
        </pc:spChg>
        <pc:picChg chg="add mod">
          <ac:chgData name="Trym Fjeldstad Varland" userId="420dde44-f307-4b48-8259-5db29f9da038" providerId="ADAL" clId="{A788F8B2-499D-40EC-850C-3FAFCA7B9B26}" dt="2024-10-02T13:49:14.330" v="6164" actId="1076"/>
          <ac:picMkLst>
            <pc:docMk/>
            <pc:sldMk cId="2984143643" sldId="268"/>
            <ac:picMk id="5" creationId="{AADA6129-A9E4-3AC4-6331-877D798C3B3E}"/>
          </ac:picMkLst>
        </pc:picChg>
        <pc:picChg chg="add mod ord modCrop">
          <ac:chgData name="Trym Fjeldstad Varland" userId="420dde44-f307-4b48-8259-5db29f9da038" providerId="ADAL" clId="{A788F8B2-499D-40EC-850C-3FAFCA7B9B26}" dt="2024-10-02T13:50:12.149" v="6170" actId="14100"/>
          <ac:picMkLst>
            <pc:docMk/>
            <pc:sldMk cId="2984143643" sldId="268"/>
            <ac:picMk id="6" creationId="{9235FA9C-A462-74DD-D12F-F51CBCD503DB}"/>
          </ac:picMkLst>
        </pc:picChg>
        <pc:picChg chg="add del mod ord">
          <ac:chgData name="Trym Fjeldstad Varland" userId="420dde44-f307-4b48-8259-5db29f9da038" providerId="ADAL" clId="{A788F8B2-499D-40EC-850C-3FAFCA7B9B26}" dt="2024-10-02T13:50:27.314" v="6171" actId="478"/>
          <ac:picMkLst>
            <pc:docMk/>
            <pc:sldMk cId="2984143643" sldId="268"/>
            <ac:picMk id="7" creationId="{AFFAA12D-A86D-7B8E-2C64-E03E83650025}"/>
          </ac:picMkLst>
        </pc:picChg>
        <pc:picChg chg="add mod">
          <ac:chgData name="Trym Fjeldstad Varland" userId="420dde44-f307-4b48-8259-5db29f9da038" providerId="ADAL" clId="{A788F8B2-499D-40EC-850C-3FAFCA7B9B26}" dt="2024-10-02T13:51:16.567" v="6177" actId="14100"/>
          <ac:picMkLst>
            <pc:docMk/>
            <pc:sldMk cId="2984143643" sldId="268"/>
            <ac:picMk id="9" creationId="{F5FD5599-CDBF-FFBA-C03E-9408A060B9D7}"/>
          </ac:picMkLst>
        </pc:picChg>
        <pc:cxnChg chg="add">
          <ac:chgData name="Trym Fjeldstad Varland" userId="420dde44-f307-4b48-8259-5db29f9da038" providerId="ADAL" clId="{A788F8B2-499D-40EC-850C-3FAFCA7B9B26}" dt="2024-09-30T10:11:48.244" v="878" actId="26606"/>
          <ac:cxnSpMkLst>
            <pc:docMk/>
            <pc:sldMk cId="2984143643" sldId="268"/>
            <ac:cxnSpMk id="10" creationId="{EE504C98-6397-41C1-A8D8-2D9C4ED307E0}"/>
          </ac:cxnSpMkLst>
        </pc:cxnChg>
      </pc:sldChg>
      <pc:sldChg chg="addSp delSp modSp new mod modTransition setBg">
        <pc:chgData name="Trym Fjeldstad Varland" userId="420dde44-f307-4b48-8259-5db29f9da038" providerId="ADAL" clId="{A788F8B2-499D-40EC-850C-3FAFCA7B9B26}" dt="2024-10-03T07:39:14.145" v="6490"/>
        <pc:sldMkLst>
          <pc:docMk/>
          <pc:sldMk cId="1009249124" sldId="269"/>
        </pc:sldMkLst>
        <pc:spChg chg="mod">
          <ac:chgData name="Trym Fjeldstad Varland" userId="420dde44-f307-4b48-8259-5db29f9da038" providerId="ADAL" clId="{A788F8B2-499D-40EC-850C-3FAFCA7B9B26}" dt="2024-10-02T12:15:07.538" v="5125" actId="26606"/>
          <ac:spMkLst>
            <pc:docMk/>
            <pc:sldMk cId="1009249124" sldId="269"/>
            <ac:spMk id="2" creationId="{3B61DB21-32D1-D133-2184-C01DD9BB3B2C}"/>
          </ac:spMkLst>
        </pc:spChg>
        <pc:spChg chg="mod">
          <ac:chgData name="Trym Fjeldstad Varland" userId="420dde44-f307-4b48-8259-5db29f9da038" providerId="ADAL" clId="{A788F8B2-499D-40EC-850C-3FAFCA7B9B26}" dt="2024-10-02T12:22:12.467" v="5204" actId="20577"/>
          <ac:spMkLst>
            <pc:docMk/>
            <pc:sldMk cId="1009249124" sldId="269"/>
            <ac:spMk id="3" creationId="{63C73E51-6805-5ED0-1D54-8AB81464E0AA}"/>
          </ac:spMkLst>
        </pc:spChg>
        <pc:spChg chg="add mod">
          <ac:chgData name="Trym Fjeldstad Varland" userId="420dde44-f307-4b48-8259-5db29f9da038" providerId="ADAL" clId="{A788F8B2-499D-40EC-850C-3FAFCA7B9B26}" dt="2024-10-02T12:16:33.248" v="5161" actId="207"/>
          <ac:spMkLst>
            <pc:docMk/>
            <pc:sldMk cId="1009249124" sldId="269"/>
            <ac:spMk id="4" creationId="{C90C0DB5-C3B9-C2F2-3C90-CF098D0F37BD}"/>
          </ac:spMkLst>
        </pc:spChg>
        <pc:spChg chg="add del">
          <ac:chgData name="Trym Fjeldstad Varland" userId="420dde44-f307-4b48-8259-5db29f9da038" providerId="ADAL" clId="{A788F8B2-499D-40EC-850C-3FAFCA7B9B26}" dt="2024-10-02T12:15:07.540" v="5126" actId="26606"/>
          <ac:spMkLst>
            <pc:docMk/>
            <pc:sldMk cId="1009249124" sldId="269"/>
            <ac:spMk id="2055" creationId="{E8A8EAB8-D2FF-444D-B34B-7D32F106AD0E}"/>
          </ac:spMkLst>
        </pc:spChg>
        <pc:spChg chg="add del">
          <ac:chgData name="Trym Fjeldstad Varland" userId="420dde44-f307-4b48-8259-5db29f9da038" providerId="ADAL" clId="{A788F8B2-499D-40EC-850C-3FAFCA7B9B26}" dt="2024-10-02T12:15:07.538" v="5125" actId="26606"/>
          <ac:spMkLst>
            <pc:docMk/>
            <pc:sldMk cId="1009249124" sldId="269"/>
            <ac:spMk id="2064" creationId="{9AA72BD9-2C5A-4EDC-931F-5AA08EACA0F3}"/>
          </ac:spMkLst>
        </pc:spChg>
        <pc:spChg chg="add del">
          <ac:chgData name="Trym Fjeldstad Varland" userId="420dde44-f307-4b48-8259-5db29f9da038" providerId="ADAL" clId="{A788F8B2-499D-40EC-850C-3FAFCA7B9B26}" dt="2024-10-02T12:15:07.538" v="5125" actId="26606"/>
          <ac:spMkLst>
            <pc:docMk/>
            <pc:sldMk cId="1009249124" sldId="269"/>
            <ac:spMk id="2066" creationId="{DD3981AC-7B61-4947-BCF3-F7AA7FA385B9}"/>
          </ac:spMkLst>
        </pc:spChg>
        <pc:spChg chg="add del">
          <ac:chgData name="Trym Fjeldstad Varland" userId="420dde44-f307-4b48-8259-5db29f9da038" providerId="ADAL" clId="{A788F8B2-499D-40EC-850C-3FAFCA7B9B26}" dt="2024-10-02T12:15:07.538" v="5125" actId="26606"/>
          <ac:spMkLst>
            <pc:docMk/>
            <pc:sldMk cId="1009249124" sldId="269"/>
            <ac:spMk id="2068" creationId="{55D4142C-5077-457F-A6AD-3FECFDB39685}"/>
          </ac:spMkLst>
        </pc:spChg>
        <pc:spChg chg="add del">
          <ac:chgData name="Trym Fjeldstad Varland" userId="420dde44-f307-4b48-8259-5db29f9da038" providerId="ADAL" clId="{A788F8B2-499D-40EC-850C-3FAFCA7B9B26}" dt="2024-10-02T12:15:07.538" v="5125" actId="26606"/>
          <ac:spMkLst>
            <pc:docMk/>
            <pc:sldMk cId="1009249124" sldId="269"/>
            <ac:spMk id="2070" creationId="{7A5F0580-5EE9-419F-96EE-B6529EF6E7D0}"/>
          </ac:spMkLst>
        </pc:spChg>
        <pc:spChg chg="add">
          <ac:chgData name="Trym Fjeldstad Varland" userId="420dde44-f307-4b48-8259-5db29f9da038" providerId="ADAL" clId="{A788F8B2-499D-40EC-850C-3FAFCA7B9B26}" dt="2024-10-02T12:15:07.540" v="5126" actId="26606"/>
          <ac:spMkLst>
            <pc:docMk/>
            <pc:sldMk cId="1009249124" sldId="269"/>
            <ac:spMk id="2072" creationId="{E8A8EAB8-D2FF-444D-B34B-7D32F106AD0E}"/>
          </ac:spMkLst>
        </pc:spChg>
        <pc:picChg chg="add mod ord">
          <ac:chgData name="Trym Fjeldstad Varland" userId="420dde44-f307-4b48-8259-5db29f9da038" providerId="ADAL" clId="{A788F8B2-499D-40EC-850C-3FAFCA7B9B26}" dt="2024-10-02T12:15:07.538" v="5125" actId="26606"/>
          <ac:picMkLst>
            <pc:docMk/>
            <pc:sldMk cId="1009249124" sldId="269"/>
            <ac:picMk id="2050" creationId="{939339F5-BB13-982C-CC09-5F1E1AE0BE34}"/>
          </ac:picMkLst>
        </pc:picChg>
        <pc:cxnChg chg="add del">
          <ac:chgData name="Trym Fjeldstad Varland" userId="420dde44-f307-4b48-8259-5db29f9da038" providerId="ADAL" clId="{A788F8B2-499D-40EC-850C-3FAFCA7B9B26}" dt="2024-10-02T12:15:07.540" v="5126" actId="26606"/>
          <ac:cxnSpMkLst>
            <pc:docMk/>
            <pc:sldMk cId="1009249124" sldId="269"/>
            <ac:cxnSpMk id="2057" creationId="{EEA38897-7BA3-4408-8083-3235339C4A60}"/>
          </ac:cxnSpMkLst>
        </pc:cxnChg>
        <pc:cxnChg chg="add del">
          <ac:chgData name="Trym Fjeldstad Varland" userId="420dde44-f307-4b48-8259-5db29f9da038" providerId="ADAL" clId="{A788F8B2-499D-40EC-850C-3FAFCA7B9B26}" dt="2024-10-02T12:15:07.540" v="5126" actId="26606"/>
          <ac:cxnSpMkLst>
            <pc:docMk/>
            <pc:sldMk cId="1009249124" sldId="269"/>
            <ac:cxnSpMk id="2059" creationId="{F11AD06B-AB20-4097-8606-5DA00DBACE88}"/>
          </ac:cxnSpMkLst>
        </pc:cxnChg>
        <pc:cxnChg chg="add">
          <ac:chgData name="Trym Fjeldstad Varland" userId="420dde44-f307-4b48-8259-5db29f9da038" providerId="ADAL" clId="{A788F8B2-499D-40EC-850C-3FAFCA7B9B26}" dt="2024-10-02T12:15:07.540" v="5126" actId="26606"/>
          <ac:cxnSpMkLst>
            <pc:docMk/>
            <pc:sldMk cId="1009249124" sldId="269"/>
            <ac:cxnSpMk id="2073" creationId="{EEA38897-7BA3-4408-8083-3235339C4A60}"/>
          </ac:cxnSpMkLst>
        </pc:cxnChg>
        <pc:cxnChg chg="add">
          <ac:chgData name="Trym Fjeldstad Varland" userId="420dde44-f307-4b48-8259-5db29f9da038" providerId="ADAL" clId="{A788F8B2-499D-40EC-850C-3FAFCA7B9B26}" dt="2024-10-02T12:15:07.540" v="5126" actId="26606"/>
          <ac:cxnSpMkLst>
            <pc:docMk/>
            <pc:sldMk cId="1009249124" sldId="269"/>
            <ac:cxnSpMk id="2074" creationId="{F11AD06B-AB20-4097-8606-5DA00DBACE88}"/>
          </ac:cxnSpMkLst>
        </pc:cxnChg>
      </pc:sldChg>
      <pc:sldChg chg="addSp modSp new mod modTransition setBg">
        <pc:chgData name="Trym Fjeldstad Varland" userId="420dde44-f307-4b48-8259-5db29f9da038" providerId="ADAL" clId="{A788F8B2-499D-40EC-850C-3FAFCA7B9B26}" dt="2024-10-03T07:39:14.145" v="6490"/>
        <pc:sldMkLst>
          <pc:docMk/>
          <pc:sldMk cId="651103182" sldId="270"/>
        </pc:sldMkLst>
        <pc:spChg chg="mod">
          <ac:chgData name="Trym Fjeldstad Varland" userId="420dde44-f307-4b48-8259-5db29f9da038" providerId="ADAL" clId="{A788F8B2-499D-40EC-850C-3FAFCA7B9B26}" dt="2024-10-02T12:38:53.429" v="5347" actId="207"/>
          <ac:spMkLst>
            <pc:docMk/>
            <pc:sldMk cId="651103182" sldId="270"/>
            <ac:spMk id="2" creationId="{792AA9CF-FA9F-9060-E4E5-200AB5FC01F9}"/>
          </ac:spMkLst>
        </pc:spChg>
        <pc:spChg chg="mod">
          <ac:chgData name="Trym Fjeldstad Varland" userId="420dde44-f307-4b48-8259-5db29f9da038" providerId="ADAL" clId="{A788F8B2-499D-40EC-850C-3FAFCA7B9B26}" dt="2024-10-02T12:38:47.806" v="5346" actId="207"/>
          <ac:spMkLst>
            <pc:docMk/>
            <pc:sldMk cId="651103182" sldId="270"/>
            <ac:spMk id="3" creationId="{49CCCF8B-E47D-92C1-31A2-B0335E4AED05}"/>
          </ac:spMkLst>
        </pc:spChg>
        <pc:spChg chg="add mod ord">
          <ac:chgData name="Trym Fjeldstad Varland" userId="420dde44-f307-4b48-8259-5db29f9da038" providerId="ADAL" clId="{A788F8B2-499D-40EC-850C-3FAFCA7B9B26}" dt="2024-10-02T12:39:57.832" v="5370" actId="14100"/>
          <ac:spMkLst>
            <pc:docMk/>
            <pc:sldMk cId="651103182" sldId="270"/>
            <ac:spMk id="11" creationId="{38ECA262-6779-BF6E-2E0B-B57DAAA886CA}"/>
          </ac:spMkLst>
        </pc:spChg>
        <pc:spChg chg="add mod">
          <ac:chgData name="Trym Fjeldstad Varland" userId="420dde44-f307-4b48-8259-5db29f9da038" providerId="ADAL" clId="{A788F8B2-499D-40EC-850C-3FAFCA7B9B26}" dt="2024-10-02T12:40:32.381" v="5379" actId="14100"/>
          <ac:spMkLst>
            <pc:docMk/>
            <pc:sldMk cId="651103182" sldId="270"/>
            <ac:spMk id="12" creationId="{9FEB636F-883F-F700-9EFA-D749BC299B80}"/>
          </ac:spMkLst>
        </pc:spChg>
        <pc:spChg chg="add mod">
          <ac:chgData name="Trym Fjeldstad Varland" userId="420dde44-f307-4b48-8259-5db29f9da038" providerId="ADAL" clId="{A788F8B2-499D-40EC-850C-3FAFCA7B9B26}" dt="2024-10-02T12:40:45.128" v="5382" actId="14100"/>
          <ac:spMkLst>
            <pc:docMk/>
            <pc:sldMk cId="651103182" sldId="270"/>
            <ac:spMk id="13" creationId="{1E8D7A11-9D23-1689-0672-5B9D8FC084F8}"/>
          </ac:spMkLst>
        </pc:spChg>
        <pc:picChg chg="add mod">
          <ac:chgData name="Trym Fjeldstad Varland" userId="420dde44-f307-4b48-8259-5db29f9da038" providerId="ADAL" clId="{A788F8B2-499D-40EC-850C-3FAFCA7B9B26}" dt="2024-10-02T12:39:25.710" v="5357" actId="1076"/>
          <ac:picMkLst>
            <pc:docMk/>
            <pc:sldMk cId="651103182" sldId="270"/>
            <ac:picMk id="5" creationId="{E297BB97-F03D-6394-2857-2281E95AA964}"/>
          </ac:picMkLst>
        </pc:picChg>
        <pc:picChg chg="add mod">
          <ac:chgData name="Trym Fjeldstad Varland" userId="420dde44-f307-4b48-8259-5db29f9da038" providerId="ADAL" clId="{A788F8B2-499D-40EC-850C-3FAFCA7B9B26}" dt="2024-10-02T12:39:23.477" v="5356" actId="1076"/>
          <ac:picMkLst>
            <pc:docMk/>
            <pc:sldMk cId="651103182" sldId="270"/>
            <ac:picMk id="7" creationId="{3238E5C0-7D6F-A45C-A4AC-FCBDAAD2ABF2}"/>
          </ac:picMkLst>
        </pc:picChg>
        <pc:picChg chg="add mod">
          <ac:chgData name="Trym Fjeldstad Varland" userId="420dde44-f307-4b48-8259-5db29f9da038" providerId="ADAL" clId="{A788F8B2-499D-40EC-850C-3FAFCA7B9B26}" dt="2024-10-02T12:39:22.319" v="5355" actId="1076"/>
          <ac:picMkLst>
            <pc:docMk/>
            <pc:sldMk cId="651103182" sldId="270"/>
            <ac:picMk id="9" creationId="{AFD68C35-F921-81A1-448F-772691C7965A}"/>
          </ac:picMkLst>
        </pc:picChg>
        <pc:cxnChg chg="add mod">
          <ac:chgData name="Trym Fjeldstad Varland" userId="420dde44-f307-4b48-8259-5db29f9da038" providerId="ADAL" clId="{A788F8B2-499D-40EC-850C-3FAFCA7B9B26}" dt="2024-10-02T12:39:16.554" v="5351" actId="1076"/>
          <ac:cxnSpMkLst>
            <pc:docMk/>
            <pc:sldMk cId="651103182" sldId="270"/>
            <ac:cxnSpMk id="10" creationId="{FDAF9307-6C35-2A98-3F86-8197117E4345}"/>
          </ac:cxnSpMkLst>
        </pc:cxnChg>
      </pc:sldChg>
      <pc:sldChg chg="addSp delSp modSp new mod modTransition setBg modNotesTx">
        <pc:chgData name="Trym Fjeldstad Varland" userId="420dde44-f307-4b48-8259-5db29f9da038" providerId="ADAL" clId="{A788F8B2-499D-40EC-850C-3FAFCA7B9B26}" dt="2024-10-03T09:29:16.084" v="7133"/>
        <pc:sldMkLst>
          <pc:docMk/>
          <pc:sldMk cId="1400241876" sldId="271"/>
        </pc:sldMkLst>
        <pc:spChg chg="mod ord">
          <ac:chgData name="Trym Fjeldstad Varland" userId="420dde44-f307-4b48-8259-5db29f9da038" providerId="ADAL" clId="{A788F8B2-499D-40EC-850C-3FAFCA7B9B26}" dt="2024-10-02T10:04:42.742" v="4257" actId="26606"/>
          <ac:spMkLst>
            <pc:docMk/>
            <pc:sldMk cId="1400241876" sldId="271"/>
            <ac:spMk id="2" creationId="{024C6C68-1245-DCAE-8EA3-07F656C7B60B}"/>
          </ac:spMkLst>
        </pc:spChg>
        <pc:spChg chg="add del mod ord">
          <ac:chgData name="Trym Fjeldstad Varland" userId="420dde44-f307-4b48-8259-5db29f9da038" providerId="ADAL" clId="{A788F8B2-499D-40EC-850C-3FAFCA7B9B26}" dt="2024-10-02T14:19:01.295" v="6489" actId="20577"/>
          <ac:spMkLst>
            <pc:docMk/>
            <pc:sldMk cId="1400241876" sldId="271"/>
            <ac:spMk id="3" creationId="{C9A37AEE-60C3-9FD5-7CE2-A50E78669399}"/>
          </ac:spMkLst>
        </pc:spChg>
        <pc:spChg chg="add mod ord">
          <ac:chgData name="Trym Fjeldstad Varland" userId="420dde44-f307-4b48-8259-5db29f9da038" providerId="ADAL" clId="{A788F8B2-499D-40EC-850C-3FAFCA7B9B26}" dt="2024-10-02T10:08:10.413" v="4507" actId="171"/>
          <ac:spMkLst>
            <pc:docMk/>
            <pc:sldMk cId="1400241876" sldId="271"/>
            <ac:spMk id="16" creationId="{9E42E98B-2D4C-F2BB-F8C4-E4DE2C2BC5B6}"/>
          </ac:spMkLst>
        </pc:spChg>
        <pc:spChg chg="add">
          <ac:chgData name="Trym Fjeldstad Varland" userId="420dde44-f307-4b48-8259-5db29f9da038" providerId="ADAL" clId="{A788F8B2-499D-40EC-850C-3FAFCA7B9B26}" dt="2024-10-02T10:04:42.742" v="4257" actId="26606"/>
          <ac:spMkLst>
            <pc:docMk/>
            <pc:sldMk cId="1400241876" sldId="271"/>
            <ac:spMk id="17" creationId="{A7AE9375-4664-4DB2-922D-2782A6E439AC}"/>
          </ac:spMkLst>
        </pc:spChg>
        <pc:spChg chg="add del">
          <ac:chgData name="Trym Fjeldstad Varland" userId="420dde44-f307-4b48-8259-5db29f9da038" providerId="ADAL" clId="{A788F8B2-499D-40EC-850C-3FAFCA7B9B26}" dt="2024-10-02T10:04:34.653" v="4256" actId="26606"/>
          <ac:spMkLst>
            <pc:docMk/>
            <pc:sldMk cId="1400241876" sldId="271"/>
            <ac:spMk id="20" creationId="{D7A453D2-15D8-4403-815F-291FA16340D9}"/>
          </ac:spMkLst>
        </pc:spChg>
        <pc:spChg chg="add mod ord">
          <ac:chgData name="Trym Fjeldstad Varland" userId="420dde44-f307-4b48-8259-5db29f9da038" providerId="ADAL" clId="{A788F8B2-499D-40EC-850C-3FAFCA7B9B26}" dt="2024-10-02T10:08:58.140" v="4522" actId="14100"/>
          <ac:spMkLst>
            <pc:docMk/>
            <pc:sldMk cId="1400241876" sldId="271"/>
            <ac:spMk id="21" creationId="{210A132B-6B2D-6EE1-11D5-625FA50990B6}"/>
          </ac:spMkLst>
        </pc:spChg>
        <pc:spChg chg="add del">
          <ac:chgData name="Trym Fjeldstad Varland" userId="420dde44-f307-4b48-8259-5db29f9da038" providerId="ADAL" clId="{A788F8B2-499D-40EC-850C-3FAFCA7B9B26}" dt="2024-10-02T10:04:34.653" v="4256" actId="26606"/>
          <ac:spMkLst>
            <pc:docMk/>
            <pc:sldMk cId="1400241876" sldId="271"/>
            <ac:spMk id="22" creationId="{8161EA6B-09CA-445B-AB0D-8DF76FA92DEF}"/>
          </ac:spMkLst>
        </pc:spChg>
        <pc:spChg chg="add mod ord">
          <ac:chgData name="Trym Fjeldstad Varland" userId="420dde44-f307-4b48-8259-5db29f9da038" providerId="ADAL" clId="{A788F8B2-499D-40EC-850C-3FAFCA7B9B26}" dt="2024-10-02T10:09:30.965" v="4534" actId="14100"/>
          <ac:spMkLst>
            <pc:docMk/>
            <pc:sldMk cId="1400241876" sldId="271"/>
            <ac:spMk id="23" creationId="{EF5CC000-8E01-D8A9-7A3D-3A53056E245E}"/>
          </ac:spMkLst>
        </pc:spChg>
        <pc:spChg chg="add del">
          <ac:chgData name="Trym Fjeldstad Varland" userId="420dde44-f307-4b48-8259-5db29f9da038" providerId="ADAL" clId="{A788F8B2-499D-40EC-850C-3FAFCA7B9B26}" dt="2024-10-02T10:04:34.653" v="4256" actId="26606"/>
          <ac:spMkLst>
            <pc:docMk/>
            <pc:sldMk cId="1400241876" sldId="271"/>
            <ac:spMk id="38" creationId="{B8114C98-A349-4111-A123-E8EAB86ABE30}"/>
          </ac:spMkLst>
        </pc:spChg>
        <pc:spChg chg="add del">
          <ac:chgData name="Trym Fjeldstad Varland" userId="420dde44-f307-4b48-8259-5db29f9da038" providerId="ADAL" clId="{A788F8B2-499D-40EC-850C-3FAFCA7B9B26}" dt="2024-10-02T10:04:34.653" v="4256" actId="26606"/>
          <ac:spMkLst>
            <pc:docMk/>
            <pc:sldMk cId="1400241876" sldId="271"/>
            <ac:spMk id="46" creationId="{E2D3D3F2-ABBB-4453-B1C5-1BEBF7E4DD56}"/>
          </ac:spMkLst>
        </pc:spChg>
        <pc:grpChg chg="add del">
          <ac:chgData name="Trym Fjeldstad Varland" userId="420dde44-f307-4b48-8259-5db29f9da038" providerId="ADAL" clId="{A788F8B2-499D-40EC-850C-3FAFCA7B9B26}" dt="2024-10-02T10:04:34.653" v="4256" actId="26606"/>
          <ac:grpSpMkLst>
            <pc:docMk/>
            <pc:sldMk cId="1400241876" sldId="271"/>
            <ac:grpSpMk id="24" creationId="{7F85096F-E650-46D6-834C-4054E377021E}"/>
          </ac:grpSpMkLst>
        </pc:grpChg>
        <pc:grpChg chg="add del">
          <ac:chgData name="Trym Fjeldstad Varland" userId="420dde44-f307-4b48-8259-5db29f9da038" providerId="ADAL" clId="{A788F8B2-499D-40EC-850C-3FAFCA7B9B26}" dt="2024-10-02T10:04:34.653" v="4256" actId="26606"/>
          <ac:grpSpMkLst>
            <pc:docMk/>
            <pc:sldMk cId="1400241876" sldId="271"/>
            <ac:grpSpMk id="32" creationId="{975C268C-D419-4123-9FAD-0E2B7F9EE795}"/>
          </ac:grpSpMkLst>
        </pc:grpChg>
        <pc:grpChg chg="add del">
          <ac:chgData name="Trym Fjeldstad Varland" userId="420dde44-f307-4b48-8259-5db29f9da038" providerId="ADAL" clId="{A788F8B2-499D-40EC-850C-3FAFCA7B9B26}" dt="2024-10-02T10:04:34.653" v="4256" actId="26606"/>
          <ac:grpSpMkLst>
            <pc:docMk/>
            <pc:sldMk cId="1400241876" sldId="271"/>
            <ac:grpSpMk id="40" creationId="{670FB431-AE18-414D-92F4-1D12D1991152}"/>
          </ac:grpSpMkLst>
        </pc:grpChg>
        <pc:grpChg chg="add del">
          <ac:chgData name="Trym Fjeldstad Varland" userId="420dde44-f307-4b48-8259-5db29f9da038" providerId="ADAL" clId="{A788F8B2-499D-40EC-850C-3FAFCA7B9B26}" dt="2024-10-02T10:04:34.653" v="4256" actId="26606"/>
          <ac:grpSpMkLst>
            <pc:docMk/>
            <pc:sldMk cId="1400241876" sldId="271"/>
            <ac:grpSpMk id="48" creationId="{8214E4A5-A0D2-42C4-8D14-D2A7E495F041}"/>
          </ac:grpSpMkLst>
        </pc:grpChg>
        <pc:picChg chg="add mod">
          <ac:chgData name="Trym Fjeldstad Varland" userId="420dde44-f307-4b48-8259-5db29f9da038" providerId="ADAL" clId="{A788F8B2-499D-40EC-850C-3FAFCA7B9B26}" dt="2024-10-01T12:47:42.543" v="2295"/>
          <ac:picMkLst>
            <pc:docMk/>
            <pc:sldMk cId="1400241876" sldId="271"/>
            <ac:picMk id="5" creationId="{6A760AA2-DBA5-F4AA-8F99-283FCC9EA9A8}"/>
          </ac:picMkLst>
        </pc:picChg>
        <pc:picChg chg="add mod">
          <ac:chgData name="Trym Fjeldstad Varland" userId="420dde44-f307-4b48-8259-5db29f9da038" providerId="ADAL" clId="{A788F8B2-499D-40EC-850C-3FAFCA7B9B26}" dt="2024-10-02T08:51:35.075" v="2320" actId="931"/>
          <ac:picMkLst>
            <pc:docMk/>
            <pc:sldMk cId="1400241876" sldId="271"/>
            <ac:picMk id="7" creationId="{0EE10184-8C76-9102-B1DF-004D1F6C9A0F}"/>
          </ac:picMkLst>
        </pc:picChg>
        <pc:picChg chg="add mod ord">
          <ac:chgData name="Trym Fjeldstad Varland" userId="420dde44-f307-4b48-8259-5db29f9da038" providerId="ADAL" clId="{A788F8B2-499D-40EC-850C-3FAFCA7B9B26}" dt="2024-10-02T10:07:57.604" v="4503" actId="1076"/>
          <ac:picMkLst>
            <pc:docMk/>
            <pc:sldMk cId="1400241876" sldId="271"/>
            <ac:picMk id="9" creationId="{1A918989-E9E5-F9F8-A38E-F60ADF5C6B91}"/>
          </ac:picMkLst>
        </pc:picChg>
        <pc:picChg chg="add mod">
          <ac:chgData name="Trym Fjeldstad Varland" userId="420dde44-f307-4b48-8259-5db29f9da038" providerId="ADAL" clId="{A788F8B2-499D-40EC-850C-3FAFCA7B9B26}" dt="2024-10-02T10:09:21.165" v="4530" actId="1076"/>
          <ac:picMkLst>
            <pc:docMk/>
            <pc:sldMk cId="1400241876" sldId="271"/>
            <ac:picMk id="11" creationId="{4E9D8FA7-08BD-B5F3-BB43-A50F9630F336}"/>
          </ac:picMkLst>
        </pc:picChg>
        <pc:picChg chg="add del mod">
          <ac:chgData name="Trym Fjeldstad Varland" userId="420dde44-f307-4b48-8259-5db29f9da038" providerId="ADAL" clId="{A788F8B2-499D-40EC-850C-3FAFCA7B9B26}" dt="2024-10-02T10:03:52.609" v="4246" actId="478"/>
          <ac:picMkLst>
            <pc:docMk/>
            <pc:sldMk cId="1400241876" sldId="271"/>
            <ac:picMk id="13" creationId="{94F82066-CBD8-0096-DC2F-8CD32B179E94}"/>
          </ac:picMkLst>
        </pc:picChg>
        <pc:picChg chg="add mod ord">
          <ac:chgData name="Trym Fjeldstad Varland" userId="420dde44-f307-4b48-8259-5db29f9da038" providerId="ADAL" clId="{A788F8B2-499D-40EC-850C-3FAFCA7B9B26}" dt="2024-10-02T10:51:29.357" v="4536" actId="1076"/>
          <ac:picMkLst>
            <pc:docMk/>
            <pc:sldMk cId="1400241876" sldId="271"/>
            <ac:picMk id="15" creationId="{B8ABBD14-1F1A-B1EA-BED0-61CC5D219151}"/>
          </ac:picMkLst>
        </pc:picChg>
        <pc:cxnChg chg="add">
          <ac:chgData name="Trym Fjeldstad Varland" userId="420dde44-f307-4b48-8259-5db29f9da038" providerId="ADAL" clId="{A788F8B2-499D-40EC-850C-3FAFCA7B9B26}" dt="2024-10-02T10:04:42.742" v="4257" actId="26606"/>
          <ac:cxnSpMkLst>
            <pc:docMk/>
            <pc:sldMk cId="1400241876" sldId="271"/>
            <ac:cxnSpMk id="18" creationId="{EE504C98-6397-41C1-A8D8-2D9C4ED307E0}"/>
          </ac:cxnSpMkLst>
        </pc:cxnChg>
        <pc:cxnChg chg="add">
          <ac:chgData name="Trym Fjeldstad Varland" userId="420dde44-f307-4b48-8259-5db29f9da038" providerId="ADAL" clId="{A788F8B2-499D-40EC-850C-3FAFCA7B9B26}" dt="2024-10-02T10:04:42.742" v="4257" actId="26606"/>
          <ac:cxnSpMkLst>
            <pc:docMk/>
            <pc:sldMk cId="1400241876" sldId="271"/>
            <ac:cxnSpMk id="19" creationId="{B7188D9B-1674-419B-A379-D1632A7EC3A2}"/>
          </ac:cxnSpMkLst>
        </pc:cxnChg>
      </pc:sldChg>
      <pc:sldChg chg="addSp modSp new del mod">
        <pc:chgData name="Trym Fjeldstad Varland" userId="420dde44-f307-4b48-8259-5db29f9da038" providerId="ADAL" clId="{A788F8B2-499D-40EC-850C-3FAFCA7B9B26}" dt="2024-10-02T10:55:53.888" v="4683" actId="2696"/>
        <pc:sldMkLst>
          <pc:docMk/>
          <pc:sldMk cId="8903093" sldId="272"/>
        </pc:sldMkLst>
        <pc:spChg chg="mod">
          <ac:chgData name="Trym Fjeldstad Varland" userId="420dde44-f307-4b48-8259-5db29f9da038" providerId="ADAL" clId="{A788F8B2-499D-40EC-850C-3FAFCA7B9B26}" dt="2024-09-30T10:59:54.272" v="1215" actId="20577"/>
          <ac:spMkLst>
            <pc:docMk/>
            <pc:sldMk cId="8903093" sldId="272"/>
            <ac:spMk id="2" creationId="{4854D370-C670-F540-29A8-344C9248171C}"/>
          </ac:spMkLst>
        </pc:spChg>
        <pc:spChg chg="mod">
          <ac:chgData name="Trym Fjeldstad Varland" userId="420dde44-f307-4b48-8259-5db29f9da038" providerId="ADAL" clId="{A788F8B2-499D-40EC-850C-3FAFCA7B9B26}" dt="2024-10-02T10:55:49.537" v="4682" actId="5793"/>
          <ac:spMkLst>
            <pc:docMk/>
            <pc:sldMk cId="8903093" sldId="272"/>
            <ac:spMk id="3" creationId="{4656DB6E-7548-5D2F-9F84-21F12766FE5F}"/>
          </ac:spMkLst>
        </pc:spChg>
        <pc:graphicFrameChg chg="add mod modGraphic">
          <ac:chgData name="Trym Fjeldstad Varland" userId="420dde44-f307-4b48-8259-5db29f9da038" providerId="ADAL" clId="{A788F8B2-499D-40EC-850C-3FAFCA7B9B26}" dt="2024-10-02T10:54:59.955" v="4680" actId="12385"/>
          <ac:graphicFrameMkLst>
            <pc:docMk/>
            <pc:sldMk cId="8903093" sldId="272"/>
            <ac:graphicFrameMk id="4" creationId="{448BBCEE-4A1E-8CC4-FCDB-51A1F7E23D80}"/>
          </ac:graphicFrameMkLst>
        </pc:graphicFrameChg>
      </pc:sldChg>
      <pc:sldChg chg="addSp delSp modSp new mod modTransition setBg modNotesTx">
        <pc:chgData name="Trym Fjeldstad Varland" userId="420dde44-f307-4b48-8259-5db29f9da038" providerId="ADAL" clId="{A788F8B2-499D-40EC-850C-3FAFCA7B9B26}" dt="2024-10-03T09:29:50.878" v="7157" actId="20577"/>
        <pc:sldMkLst>
          <pc:docMk/>
          <pc:sldMk cId="2320388150" sldId="273"/>
        </pc:sldMkLst>
        <pc:spChg chg="mod">
          <ac:chgData name="Trym Fjeldstad Varland" userId="420dde44-f307-4b48-8259-5db29f9da038" providerId="ADAL" clId="{A788F8B2-499D-40EC-850C-3FAFCA7B9B26}" dt="2024-10-03T09:29:50.878" v="7157" actId="20577"/>
          <ac:spMkLst>
            <pc:docMk/>
            <pc:sldMk cId="2320388150" sldId="273"/>
            <ac:spMk id="2" creationId="{77DE169B-4E3B-E433-65B5-5AAF9929DA72}"/>
          </ac:spMkLst>
        </pc:spChg>
        <pc:spChg chg="mod">
          <ac:chgData name="Trym Fjeldstad Varland" userId="420dde44-f307-4b48-8259-5db29f9da038" providerId="ADAL" clId="{A788F8B2-499D-40EC-850C-3FAFCA7B9B26}" dt="2024-10-02T13:27:45.010" v="5692" actId="26606"/>
          <ac:spMkLst>
            <pc:docMk/>
            <pc:sldMk cId="2320388150" sldId="273"/>
            <ac:spMk id="3" creationId="{01DA3E6D-15FF-AA87-4A12-464B75D1C112}"/>
          </ac:spMkLst>
        </pc:spChg>
        <pc:spChg chg="add del mod">
          <ac:chgData name="Trym Fjeldstad Varland" userId="420dde44-f307-4b48-8259-5db29f9da038" providerId="ADAL" clId="{A788F8B2-499D-40EC-850C-3FAFCA7B9B26}" dt="2024-10-02T13:27:24.330" v="5690" actId="478"/>
          <ac:spMkLst>
            <pc:docMk/>
            <pc:sldMk cId="2320388150" sldId="273"/>
            <ac:spMk id="5" creationId="{158347C1-1D53-68A7-DA00-71F5811FFFEA}"/>
          </ac:spMkLst>
        </pc:spChg>
        <pc:spChg chg="add del mod">
          <ac:chgData name="Trym Fjeldstad Varland" userId="420dde44-f307-4b48-8259-5db29f9da038" providerId="ADAL" clId="{A788F8B2-499D-40EC-850C-3FAFCA7B9B26}" dt="2024-10-02T13:27:26.203" v="5691" actId="478"/>
          <ac:spMkLst>
            <pc:docMk/>
            <pc:sldMk cId="2320388150" sldId="273"/>
            <ac:spMk id="7" creationId="{A05AC16C-C321-944C-91D4-C8FA199F2409}"/>
          </ac:spMkLst>
        </pc:spChg>
        <pc:spChg chg="add">
          <ac:chgData name="Trym Fjeldstad Varland" userId="420dde44-f307-4b48-8259-5db29f9da038" providerId="ADAL" clId="{A788F8B2-499D-40EC-850C-3FAFCA7B9B26}" dt="2024-10-02T13:27:45.010" v="5692" actId="26606"/>
          <ac:spMkLst>
            <pc:docMk/>
            <pc:sldMk cId="2320388150" sldId="273"/>
            <ac:spMk id="11" creationId="{A7AE9375-4664-4DB2-922D-2782A6E439AC}"/>
          </ac:spMkLst>
        </pc:spChg>
        <pc:spChg chg="add">
          <ac:chgData name="Trym Fjeldstad Varland" userId="420dde44-f307-4b48-8259-5db29f9da038" providerId="ADAL" clId="{A788F8B2-499D-40EC-850C-3FAFCA7B9B26}" dt="2024-10-02T13:27:45.010" v="5692" actId="26606"/>
          <ac:spMkLst>
            <pc:docMk/>
            <pc:sldMk cId="2320388150" sldId="273"/>
            <ac:spMk id="15" creationId="{C87417AF-190E-4D6E-AFA6-7D3E84B0B430}"/>
          </ac:spMkLst>
        </pc:spChg>
        <pc:spChg chg="add">
          <ac:chgData name="Trym Fjeldstad Varland" userId="420dde44-f307-4b48-8259-5db29f9da038" providerId="ADAL" clId="{A788F8B2-499D-40EC-850C-3FAFCA7B9B26}" dt="2024-10-02T13:27:45.010" v="5692" actId="26606"/>
          <ac:spMkLst>
            <pc:docMk/>
            <pc:sldMk cId="2320388150" sldId="273"/>
            <ac:spMk id="17" creationId="{80B30ED8-273E-4C07-8568-2FE5CC5C483D}"/>
          </ac:spMkLst>
        </pc:spChg>
        <pc:picChg chg="add mod">
          <ac:chgData name="Trym Fjeldstad Varland" userId="420dde44-f307-4b48-8259-5db29f9da038" providerId="ADAL" clId="{A788F8B2-499D-40EC-850C-3FAFCA7B9B26}" dt="2024-10-02T13:27:45.010" v="5692" actId="26606"/>
          <ac:picMkLst>
            <pc:docMk/>
            <pc:sldMk cId="2320388150" sldId="273"/>
            <ac:picMk id="4" creationId="{86AC3F10-824A-2A53-3821-D245CDE5166C}"/>
          </ac:picMkLst>
        </pc:picChg>
        <pc:picChg chg="add mod">
          <ac:chgData name="Trym Fjeldstad Varland" userId="420dde44-f307-4b48-8259-5db29f9da038" providerId="ADAL" clId="{A788F8B2-499D-40EC-850C-3FAFCA7B9B26}" dt="2024-10-02T13:27:45.010" v="5692" actId="26606"/>
          <ac:picMkLst>
            <pc:docMk/>
            <pc:sldMk cId="2320388150" sldId="273"/>
            <ac:picMk id="6" creationId="{18B02ADB-3D15-A4E5-357D-B0A20383DD3C}"/>
          </ac:picMkLst>
        </pc:picChg>
        <pc:cxnChg chg="add">
          <ac:chgData name="Trym Fjeldstad Varland" userId="420dde44-f307-4b48-8259-5db29f9da038" providerId="ADAL" clId="{A788F8B2-499D-40EC-850C-3FAFCA7B9B26}" dt="2024-10-02T13:27:45.010" v="5692" actId="26606"/>
          <ac:cxnSpMkLst>
            <pc:docMk/>
            <pc:sldMk cId="2320388150" sldId="273"/>
            <ac:cxnSpMk id="13" creationId="{EE504C98-6397-41C1-A8D8-2D9C4ED307E0}"/>
          </ac:cxnSpMkLst>
        </pc:cxnChg>
      </pc:sldChg>
      <pc:sldChg chg="addSp delSp modSp new mod modTransition setBg modNotesTx">
        <pc:chgData name="Trym Fjeldstad Varland" userId="420dde44-f307-4b48-8259-5db29f9da038" providerId="ADAL" clId="{A788F8B2-499D-40EC-850C-3FAFCA7B9B26}" dt="2024-10-03T10:06:58.054" v="7176" actId="1076"/>
        <pc:sldMkLst>
          <pc:docMk/>
          <pc:sldMk cId="2818920695" sldId="274"/>
        </pc:sldMkLst>
        <pc:spChg chg="mod">
          <ac:chgData name="Trym Fjeldstad Varland" userId="420dde44-f307-4b48-8259-5db29f9da038" providerId="ADAL" clId="{A788F8B2-499D-40EC-850C-3FAFCA7B9B26}" dt="2024-10-02T11:22:08.103" v="4904" actId="26606"/>
          <ac:spMkLst>
            <pc:docMk/>
            <pc:sldMk cId="2818920695" sldId="274"/>
            <ac:spMk id="2" creationId="{56C71EBD-BDD4-BA1A-1848-7C7791EF58CE}"/>
          </ac:spMkLst>
        </pc:spChg>
        <pc:spChg chg="mod">
          <ac:chgData name="Trym Fjeldstad Varland" userId="420dde44-f307-4b48-8259-5db29f9da038" providerId="ADAL" clId="{A788F8B2-499D-40EC-850C-3FAFCA7B9B26}" dt="2024-10-02T11:46:14.850" v="4974" actId="255"/>
          <ac:spMkLst>
            <pc:docMk/>
            <pc:sldMk cId="2818920695" sldId="274"/>
            <ac:spMk id="3" creationId="{116BAEF6-F3A4-B2EB-7B09-E10E84AE52E1}"/>
          </ac:spMkLst>
        </pc:spChg>
        <pc:spChg chg="add mod">
          <ac:chgData name="Trym Fjeldstad Varland" userId="420dde44-f307-4b48-8259-5db29f9da038" providerId="ADAL" clId="{A788F8B2-499D-40EC-850C-3FAFCA7B9B26}" dt="2024-10-03T10:06:58.054" v="7176" actId="1076"/>
          <ac:spMkLst>
            <pc:docMk/>
            <pc:sldMk cId="2818920695" sldId="274"/>
            <ac:spMk id="4" creationId="{FF1D7001-C301-D31D-ACCA-17D65B223857}"/>
          </ac:spMkLst>
        </pc:spChg>
        <pc:spChg chg="add mod ord">
          <ac:chgData name="Trym Fjeldstad Varland" userId="420dde44-f307-4b48-8259-5db29f9da038" providerId="ADAL" clId="{A788F8B2-499D-40EC-850C-3FAFCA7B9B26}" dt="2024-10-02T11:30:41.922" v="4944" actId="1076"/>
          <ac:spMkLst>
            <pc:docMk/>
            <pc:sldMk cId="2818920695" sldId="274"/>
            <ac:spMk id="8" creationId="{E8E10523-1F81-7FD4-E62C-115BD6092A42}"/>
          </ac:spMkLst>
        </pc:spChg>
        <pc:spChg chg="add del mod">
          <ac:chgData name="Trym Fjeldstad Varland" userId="420dde44-f307-4b48-8259-5db29f9da038" providerId="ADAL" clId="{A788F8B2-499D-40EC-850C-3FAFCA7B9B26}" dt="2024-10-02T11:30:34.404" v="4943" actId="478"/>
          <ac:spMkLst>
            <pc:docMk/>
            <pc:sldMk cId="2818920695" sldId="274"/>
            <ac:spMk id="9" creationId="{A2871456-45F5-DBBC-B3AF-624D8F46C889}"/>
          </ac:spMkLst>
        </pc:spChg>
        <pc:spChg chg="add">
          <ac:chgData name="Trym Fjeldstad Varland" userId="420dde44-f307-4b48-8259-5db29f9da038" providerId="ADAL" clId="{A788F8B2-499D-40EC-850C-3FAFCA7B9B26}" dt="2024-10-02T11:22:08.103" v="4904" actId="26606"/>
          <ac:spMkLst>
            <pc:docMk/>
            <pc:sldMk cId="2818920695" sldId="274"/>
            <ac:spMk id="12" creationId="{A7AE9375-4664-4DB2-922D-2782A6E439AC}"/>
          </ac:spMkLst>
        </pc:spChg>
        <pc:spChg chg="add mod">
          <ac:chgData name="Trym Fjeldstad Varland" userId="420dde44-f307-4b48-8259-5db29f9da038" providerId="ADAL" clId="{A788F8B2-499D-40EC-850C-3FAFCA7B9B26}" dt="2024-10-03T09:31:03.575" v="7168" actId="1076"/>
          <ac:spMkLst>
            <pc:docMk/>
            <pc:sldMk cId="2818920695" sldId="274"/>
            <ac:spMk id="13" creationId="{6122C3A0-01E2-45C3-78A3-0D459D410320}"/>
          </ac:spMkLst>
        </pc:spChg>
        <pc:spChg chg="add mod">
          <ac:chgData name="Trym Fjeldstad Varland" userId="420dde44-f307-4b48-8259-5db29f9da038" providerId="ADAL" clId="{A788F8B2-499D-40EC-850C-3FAFCA7B9B26}" dt="2024-10-03T09:31:24.549" v="7175" actId="14100"/>
          <ac:spMkLst>
            <pc:docMk/>
            <pc:sldMk cId="2818920695" sldId="274"/>
            <ac:spMk id="18" creationId="{420C9508-0EC5-3F09-0212-00AEEDADFE59}"/>
          </ac:spMkLst>
        </pc:spChg>
        <pc:picChg chg="add mod">
          <ac:chgData name="Trym Fjeldstad Varland" userId="420dde44-f307-4b48-8259-5db29f9da038" providerId="ADAL" clId="{A788F8B2-499D-40EC-850C-3FAFCA7B9B26}" dt="2024-10-02T11:30:41.922" v="4944" actId="1076"/>
          <ac:picMkLst>
            <pc:docMk/>
            <pc:sldMk cId="2818920695" sldId="274"/>
            <ac:picMk id="5" creationId="{FC1166BB-7E1A-6AA5-2852-60330B187186}"/>
          </ac:picMkLst>
        </pc:picChg>
        <pc:picChg chg="add mod">
          <ac:chgData name="Trym Fjeldstad Varland" userId="420dde44-f307-4b48-8259-5db29f9da038" providerId="ADAL" clId="{A788F8B2-499D-40EC-850C-3FAFCA7B9B26}" dt="2024-10-03T09:30:59.564" v="7167" actId="1076"/>
          <ac:picMkLst>
            <pc:docMk/>
            <pc:sldMk cId="2818920695" sldId="274"/>
            <ac:picMk id="7" creationId="{59809F07-248E-ED87-88A7-4460C43A33E1}"/>
          </ac:picMkLst>
        </pc:picChg>
        <pc:picChg chg="add del mod">
          <ac:chgData name="Trym Fjeldstad Varland" userId="420dde44-f307-4b48-8259-5db29f9da038" providerId="ADAL" clId="{A788F8B2-499D-40EC-850C-3FAFCA7B9B26}" dt="2024-10-02T11:30:32.727" v="4942"/>
          <ac:picMkLst>
            <pc:docMk/>
            <pc:sldMk cId="2818920695" sldId="274"/>
            <ac:picMk id="11" creationId="{EA43B472-31F6-8B75-1D87-875CDFFB50AC}"/>
          </ac:picMkLst>
        </pc:picChg>
        <pc:picChg chg="add mod">
          <ac:chgData name="Trym Fjeldstad Varland" userId="420dde44-f307-4b48-8259-5db29f9da038" providerId="ADAL" clId="{A788F8B2-499D-40EC-850C-3FAFCA7B9B26}" dt="2024-10-03T09:31:03.575" v="7168" actId="1076"/>
          <ac:picMkLst>
            <pc:docMk/>
            <pc:sldMk cId="2818920695" sldId="274"/>
            <ac:picMk id="17" creationId="{771177C9-B0F6-6667-E699-F96075764322}"/>
          </ac:picMkLst>
        </pc:picChg>
        <pc:picChg chg="add mod">
          <ac:chgData name="Trym Fjeldstad Varland" userId="420dde44-f307-4b48-8259-5db29f9da038" providerId="ADAL" clId="{A788F8B2-499D-40EC-850C-3FAFCA7B9B26}" dt="2024-10-03T09:31:06.106" v="7169" actId="1076"/>
          <ac:picMkLst>
            <pc:docMk/>
            <pc:sldMk cId="2818920695" sldId="274"/>
            <ac:picMk id="1026" creationId="{45A32537-BB1C-A4E9-DFCE-09969FEFB24A}"/>
          </ac:picMkLst>
        </pc:picChg>
        <pc:cxnChg chg="add">
          <ac:chgData name="Trym Fjeldstad Varland" userId="420dde44-f307-4b48-8259-5db29f9da038" providerId="ADAL" clId="{A788F8B2-499D-40EC-850C-3FAFCA7B9B26}" dt="2024-10-02T11:22:08.103" v="4904" actId="26606"/>
          <ac:cxnSpMkLst>
            <pc:docMk/>
            <pc:sldMk cId="2818920695" sldId="274"/>
            <ac:cxnSpMk id="14" creationId="{EE504C98-6397-41C1-A8D8-2D9C4ED307E0}"/>
          </ac:cxnSpMkLst>
        </pc:cxnChg>
        <pc:cxnChg chg="add">
          <ac:chgData name="Trym Fjeldstad Varland" userId="420dde44-f307-4b48-8259-5db29f9da038" providerId="ADAL" clId="{A788F8B2-499D-40EC-850C-3FAFCA7B9B26}" dt="2024-10-02T11:22:08.103" v="4904" actId="26606"/>
          <ac:cxnSpMkLst>
            <pc:docMk/>
            <pc:sldMk cId="2818920695" sldId="274"/>
            <ac:cxnSpMk id="16" creationId="{B7188D9B-1674-419B-A379-D1632A7EC3A2}"/>
          </ac:cxnSpMkLst>
        </pc:cxnChg>
      </pc:sldChg>
      <pc:sldChg chg="addSp modSp new mod setBg">
        <pc:chgData name="Trym Fjeldstad Varland" userId="420dde44-f307-4b48-8259-5db29f9da038" providerId="ADAL" clId="{A788F8B2-499D-40EC-850C-3FAFCA7B9B26}" dt="2024-10-03T08:07:58.150" v="6951"/>
        <pc:sldMkLst>
          <pc:docMk/>
          <pc:sldMk cId="35732805" sldId="275"/>
        </pc:sldMkLst>
        <pc:spChg chg="mod">
          <ac:chgData name="Trym Fjeldstad Varland" userId="420dde44-f307-4b48-8259-5db29f9da038" providerId="ADAL" clId="{A788F8B2-499D-40EC-850C-3FAFCA7B9B26}" dt="2024-10-03T08:07:15.070" v="6933" actId="207"/>
          <ac:spMkLst>
            <pc:docMk/>
            <pc:sldMk cId="35732805" sldId="275"/>
            <ac:spMk id="2" creationId="{86420D35-A9F1-443D-37C5-BED9D6F6F2ED}"/>
          </ac:spMkLst>
        </pc:spChg>
        <pc:spChg chg="mod">
          <ac:chgData name="Trym Fjeldstad Varland" userId="420dde44-f307-4b48-8259-5db29f9da038" providerId="ADAL" clId="{A788F8B2-499D-40EC-850C-3FAFCA7B9B26}" dt="2024-10-03T08:07:12.580" v="6932" actId="207"/>
          <ac:spMkLst>
            <pc:docMk/>
            <pc:sldMk cId="35732805" sldId="275"/>
            <ac:spMk id="3" creationId="{CBE959BE-5D2E-505A-0EB5-19BEC5159BAA}"/>
          </ac:spMkLst>
        </pc:spChg>
        <pc:cxnChg chg="add mod">
          <ac:chgData name="Trym Fjeldstad Varland" userId="420dde44-f307-4b48-8259-5db29f9da038" providerId="ADAL" clId="{A788F8B2-499D-40EC-850C-3FAFCA7B9B26}" dt="2024-10-03T08:07:58.150" v="6951"/>
          <ac:cxnSpMkLst>
            <pc:docMk/>
            <pc:sldMk cId="35732805" sldId="275"/>
            <ac:cxnSpMk id="4" creationId="{F5749A92-FDCE-13F8-0276-31197D22406E}"/>
          </ac:cxnSpMkLst>
        </pc:cxnChg>
      </pc:sldChg>
      <pc:sldMasterChg chg="setBg modSldLayout">
        <pc:chgData name="Trym Fjeldstad Varland" userId="420dde44-f307-4b48-8259-5db29f9da038" providerId="ADAL" clId="{A788F8B2-499D-40EC-850C-3FAFCA7B9B26}" dt="2024-10-01T12:40:18.277" v="2288"/>
        <pc:sldMasterMkLst>
          <pc:docMk/>
          <pc:sldMasterMk cId="1659001628" sldId="2147483648"/>
        </pc:sldMasterMkLst>
        <pc:sldLayoutChg chg="setBg">
          <pc:chgData name="Trym Fjeldstad Varland" userId="420dde44-f307-4b48-8259-5db29f9da038" providerId="ADAL" clId="{A788F8B2-499D-40EC-850C-3FAFCA7B9B26}" dt="2024-10-01T12:40:18.277" v="2288"/>
          <pc:sldLayoutMkLst>
            <pc:docMk/>
            <pc:sldMasterMk cId="1659001628" sldId="2147483648"/>
            <pc:sldLayoutMk cId="2138814149" sldId="2147483649"/>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4136490111" sldId="2147483650"/>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2331774351" sldId="2147483651"/>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3599431255" sldId="2147483652"/>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48999887" sldId="2147483653"/>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3240621708" sldId="2147483654"/>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1047390451" sldId="2147483655"/>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2247808157" sldId="2147483656"/>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2547820278" sldId="2147483657"/>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3935078628" sldId="2147483658"/>
          </pc:sldLayoutMkLst>
        </pc:sldLayoutChg>
        <pc:sldLayoutChg chg="setBg">
          <pc:chgData name="Trym Fjeldstad Varland" userId="420dde44-f307-4b48-8259-5db29f9da038" providerId="ADAL" clId="{A788F8B2-499D-40EC-850C-3FAFCA7B9B26}" dt="2024-10-01T12:40:18.277" v="2288"/>
          <pc:sldLayoutMkLst>
            <pc:docMk/>
            <pc:sldMasterMk cId="1659001628" sldId="2147483648"/>
            <pc:sldLayoutMk cId="1842837677" sldId="2147483659"/>
          </pc:sldLayoutMkLst>
        </pc:sldLayoutChg>
      </pc:sldMasterChg>
    </pc:docChg>
  </pc:docChgLst>
</pc:chgInfo>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9.jpeg>
</file>

<file path=ppt/media/image2.gif>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B193E2-787A-44C0-91B4-31F21A722525}" type="datetimeFigureOut">
              <a:rPr lang="en-US" smtClean="0"/>
              <a:t>10/3/2024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841412-90BF-404C-8EEE-9F8D80F0E33F}" type="slidenum">
              <a:rPr lang="en-US" smtClean="0"/>
              <a:t>‹#›</a:t>
            </a:fld>
            <a:endParaRPr lang="en-US"/>
          </a:p>
        </p:txBody>
      </p:sp>
    </p:spTree>
    <p:extLst>
      <p:ext uri="{BB962C8B-B14F-4D97-AF65-F5344CB8AC3E}">
        <p14:creationId xmlns:p14="http://schemas.microsoft.com/office/powerpoint/2010/main" val="3100735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Suitable for ocean monitoring </a:t>
            </a:r>
          </a:p>
          <a:p>
            <a:r>
              <a:rPr lang="en-US" dirty="0"/>
              <a:t>Target/ application which is ocean monitoring</a:t>
            </a:r>
          </a:p>
        </p:txBody>
      </p:sp>
      <p:sp>
        <p:nvSpPr>
          <p:cNvPr id="4" name="Slide Number Placeholder 3"/>
          <p:cNvSpPr>
            <a:spLocks noGrp="1"/>
          </p:cNvSpPr>
          <p:nvPr>
            <p:ph type="sldNum" sz="quarter" idx="5"/>
          </p:nvPr>
        </p:nvSpPr>
        <p:spPr/>
        <p:txBody>
          <a:bodyPr/>
          <a:lstStyle/>
          <a:p>
            <a:fld id="{33841412-90BF-404C-8EEE-9F8D80F0E33F}" type="slidenum">
              <a:rPr lang="en-US" smtClean="0"/>
              <a:t>2</a:t>
            </a:fld>
            <a:endParaRPr lang="en-US"/>
          </a:p>
        </p:txBody>
      </p:sp>
    </p:spTree>
    <p:extLst>
      <p:ext uri="{BB962C8B-B14F-4D97-AF65-F5344CB8AC3E}">
        <p14:creationId xmlns:p14="http://schemas.microsoft.com/office/powerpoint/2010/main" val="41164653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a:t>On </a:t>
            </a:r>
            <a:r>
              <a:rPr lang="nb-NO" dirty="0" err="1"/>
              <a:t>the</a:t>
            </a:r>
            <a:r>
              <a:rPr lang="nb-NO" dirty="0"/>
              <a:t> radarsat-2 </a:t>
            </a:r>
            <a:r>
              <a:rPr lang="nb-NO" dirty="0" err="1"/>
              <a:t>only</a:t>
            </a:r>
            <a:r>
              <a:rPr lang="nb-NO" dirty="0"/>
              <a:t> </a:t>
            </a:r>
            <a:r>
              <a:rPr lang="nb-NO" dirty="0" err="1"/>
              <a:t>the</a:t>
            </a:r>
            <a:r>
              <a:rPr lang="nb-NO" dirty="0"/>
              <a:t> antenne </a:t>
            </a:r>
            <a:r>
              <a:rPr lang="nb-NO" dirty="0" err="1"/>
              <a:t>weigh</a:t>
            </a:r>
            <a:r>
              <a:rPr lang="nb-NO" dirty="0"/>
              <a:t> 700kg and is 15m </a:t>
            </a:r>
            <a:r>
              <a:rPr lang="nb-NO" dirty="0" err="1"/>
              <a:t>long</a:t>
            </a:r>
            <a:r>
              <a:rPr lang="nb-NO" dirty="0"/>
              <a:t> </a:t>
            </a:r>
            <a:r>
              <a:rPr lang="nb-NO" dirty="0" err="1"/>
              <a:t>seen</a:t>
            </a:r>
            <a:r>
              <a:rPr lang="nb-NO" dirty="0"/>
              <a:t> in </a:t>
            </a:r>
            <a:r>
              <a:rPr lang="nb-NO" dirty="0" err="1"/>
              <a:t>the</a:t>
            </a:r>
            <a:r>
              <a:rPr lang="nb-NO" dirty="0"/>
              <a:t> </a:t>
            </a:r>
            <a:r>
              <a:rPr lang="nb-NO" dirty="0" err="1"/>
              <a:t>top</a:t>
            </a:r>
            <a:r>
              <a:rPr lang="nb-NO" dirty="0"/>
              <a:t> </a:t>
            </a:r>
            <a:r>
              <a:rPr lang="nb-NO" dirty="0" err="1"/>
              <a:t>rigth</a:t>
            </a:r>
            <a:r>
              <a:rPr lang="nb-NO" dirty="0"/>
              <a:t> corner. SAR </a:t>
            </a:r>
            <a:r>
              <a:rPr lang="nb-NO" dirty="0" err="1"/>
              <a:t>satellites</a:t>
            </a:r>
            <a:r>
              <a:rPr lang="nb-NO" dirty="0"/>
              <a:t> from </a:t>
            </a:r>
            <a:r>
              <a:rPr lang="nb-NO" dirty="0" err="1"/>
              <a:t>ICEeye</a:t>
            </a:r>
            <a:r>
              <a:rPr lang="nb-NO" dirty="0"/>
              <a:t> an private </a:t>
            </a:r>
            <a:r>
              <a:rPr lang="nb-NO" dirty="0" err="1"/>
              <a:t>company</a:t>
            </a:r>
            <a:r>
              <a:rPr lang="nb-NO" dirty="0"/>
              <a:t> in Finland, have an antenna </a:t>
            </a:r>
            <a:r>
              <a:rPr lang="nb-NO" dirty="0" err="1"/>
              <a:t>length</a:t>
            </a:r>
            <a:r>
              <a:rPr lang="nb-NO" dirty="0"/>
              <a:t> </a:t>
            </a:r>
            <a:r>
              <a:rPr lang="nb-NO" dirty="0" err="1"/>
              <a:t>of</a:t>
            </a:r>
            <a:r>
              <a:rPr lang="nb-NO" dirty="0"/>
              <a:t> 4m and </a:t>
            </a:r>
            <a:r>
              <a:rPr lang="nb-NO" dirty="0" err="1"/>
              <a:t>weight</a:t>
            </a:r>
            <a:r>
              <a:rPr lang="nb-NO" dirty="0"/>
              <a:t> </a:t>
            </a:r>
            <a:r>
              <a:rPr lang="nb-NO" dirty="0" err="1"/>
              <a:t>of</a:t>
            </a:r>
            <a:r>
              <a:rPr lang="nb-NO" dirty="0"/>
              <a:t> 770kg </a:t>
            </a:r>
            <a:r>
              <a:rPr lang="nb-NO" dirty="0" err="1"/>
              <a:t>of</a:t>
            </a:r>
            <a:r>
              <a:rPr lang="nb-NO" dirty="0"/>
              <a:t> </a:t>
            </a:r>
            <a:r>
              <a:rPr lang="nb-NO" dirty="0" err="1"/>
              <a:t>the</a:t>
            </a:r>
            <a:r>
              <a:rPr lang="nb-NO" dirty="0"/>
              <a:t> </a:t>
            </a:r>
            <a:r>
              <a:rPr lang="nb-NO" dirty="0" err="1"/>
              <a:t>satellite</a:t>
            </a:r>
            <a:r>
              <a:rPr lang="nb-NO" dirty="0"/>
              <a:t>. </a:t>
            </a:r>
            <a:r>
              <a:rPr lang="nb-NO" dirty="0" err="1"/>
              <a:t>But</a:t>
            </a:r>
            <a:r>
              <a:rPr lang="nb-NO" dirty="0"/>
              <a:t> </a:t>
            </a:r>
            <a:r>
              <a:rPr lang="nb-NO" dirty="0" err="1"/>
              <a:t>they</a:t>
            </a:r>
            <a:r>
              <a:rPr lang="nb-NO" dirty="0"/>
              <a:t> </a:t>
            </a:r>
            <a:r>
              <a:rPr lang="nb-NO" dirty="0" err="1"/>
              <a:t>also</a:t>
            </a:r>
            <a:r>
              <a:rPr lang="nb-NO" dirty="0"/>
              <a:t> have </a:t>
            </a:r>
            <a:r>
              <a:rPr lang="nb-NO" dirty="0" err="1"/>
              <a:t>smaller</a:t>
            </a:r>
            <a:r>
              <a:rPr lang="nb-NO" dirty="0"/>
              <a:t> SAR </a:t>
            </a:r>
            <a:r>
              <a:rPr lang="nb-NO" dirty="0" err="1"/>
              <a:t>satellites</a:t>
            </a:r>
            <a:r>
              <a:rPr lang="nb-NO" dirty="0"/>
              <a:t> </a:t>
            </a:r>
            <a:r>
              <a:rPr lang="nb-NO" dirty="0" err="1"/>
              <a:t>with</a:t>
            </a:r>
            <a:r>
              <a:rPr lang="nb-NO" dirty="0"/>
              <a:t> an </a:t>
            </a:r>
            <a:r>
              <a:rPr lang="nb-NO" dirty="0" err="1"/>
              <a:t>weigth</a:t>
            </a:r>
            <a:r>
              <a:rPr lang="nb-NO" dirty="0"/>
              <a:t> </a:t>
            </a:r>
            <a:r>
              <a:rPr lang="nb-NO" dirty="0" err="1"/>
              <a:t>of</a:t>
            </a:r>
            <a:r>
              <a:rPr lang="nb-NO" dirty="0"/>
              <a:t> 90kg, </a:t>
            </a:r>
            <a:r>
              <a:rPr lang="nb-NO" dirty="0" err="1"/>
              <a:t>but</a:t>
            </a:r>
            <a:r>
              <a:rPr lang="nb-NO" dirty="0"/>
              <a:t> </a:t>
            </a:r>
            <a:r>
              <a:rPr lang="nb-NO" dirty="0" err="1"/>
              <a:t>the</a:t>
            </a:r>
            <a:r>
              <a:rPr lang="nb-NO" dirty="0"/>
              <a:t> </a:t>
            </a:r>
            <a:r>
              <a:rPr lang="nb-NO" dirty="0" err="1"/>
              <a:t>smallnes</a:t>
            </a:r>
            <a:r>
              <a:rPr lang="nb-NO" dirty="0"/>
              <a:t> </a:t>
            </a:r>
            <a:r>
              <a:rPr lang="nb-NO" dirty="0" err="1"/>
              <a:t>of</a:t>
            </a:r>
            <a:r>
              <a:rPr lang="nb-NO" dirty="0"/>
              <a:t> </a:t>
            </a:r>
            <a:r>
              <a:rPr lang="nb-NO" dirty="0" err="1"/>
              <a:t>the</a:t>
            </a:r>
            <a:r>
              <a:rPr lang="nb-NO" dirty="0"/>
              <a:t> </a:t>
            </a:r>
            <a:r>
              <a:rPr lang="nb-NO" dirty="0" err="1"/>
              <a:t>satellite</a:t>
            </a:r>
            <a:r>
              <a:rPr lang="nb-NO" dirty="0"/>
              <a:t> </a:t>
            </a:r>
            <a:r>
              <a:rPr lang="nb-NO" dirty="0" err="1"/>
              <a:t>impacts</a:t>
            </a:r>
            <a:r>
              <a:rPr lang="nb-NO" dirty="0"/>
              <a:t> </a:t>
            </a:r>
            <a:r>
              <a:rPr lang="nb-NO" dirty="0" err="1"/>
              <a:t>the</a:t>
            </a:r>
            <a:r>
              <a:rPr lang="nb-NO" dirty="0"/>
              <a:t> </a:t>
            </a:r>
            <a:r>
              <a:rPr lang="nb-NO" dirty="0" err="1"/>
              <a:t>resolution</a:t>
            </a:r>
            <a:r>
              <a:rPr lang="nb-NO" dirty="0"/>
              <a:t>. This is </a:t>
            </a:r>
            <a:r>
              <a:rPr lang="nb-NO" dirty="0" err="1"/>
              <a:t>thought</a:t>
            </a:r>
            <a:r>
              <a:rPr lang="nb-NO" dirty="0"/>
              <a:t> to be </a:t>
            </a:r>
            <a:r>
              <a:rPr lang="nb-NO" dirty="0" err="1"/>
              <a:t>the</a:t>
            </a:r>
            <a:r>
              <a:rPr lang="nb-NO" dirty="0"/>
              <a:t> </a:t>
            </a:r>
            <a:r>
              <a:rPr lang="nb-NO" dirty="0" err="1"/>
              <a:t>smallest</a:t>
            </a:r>
            <a:r>
              <a:rPr lang="nb-NO" dirty="0"/>
              <a:t> </a:t>
            </a:r>
            <a:r>
              <a:rPr lang="nb-NO" dirty="0" err="1"/>
              <a:t>size</a:t>
            </a:r>
            <a:r>
              <a:rPr lang="nb-NO" dirty="0"/>
              <a:t> </a:t>
            </a:r>
            <a:r>
              <a:rPr lang="nb-NO" dirty="0" err="1"/>
              <a:t>of</a:t>
            </a:r>
            <a:r>
              <a:rPr lang="nb-NO" dirty="0"/>
              <a:t> an SAR </a:t>
            </a:r>
            <a:r>
              <a:rPr lang="nb-NO" dirty="0" err="1"/>
              <a:t>satellites</a:t>
            </a:r>
            <a:r>
              <a:rPr lang="nb-NO" dirty="0"/>
              <a:t>. </a:t>
            </a:r>
            <a:endParaRPr lang="en-US" dirty="0"/>
          </a:p>
        </p:txBody>
      </p:sp>
      <p:sp>
        <p:nvSpPr>
          <p:cNvPr id="4" name="Slide Number Placeholder 3"/>
          <p:cNvSpPr>
            <a:spLocks noGrp="1"/>
          </p:cNvSpPr>
          <p:nvPr>
            <p:ph type="sldNum" sz="quarter" idx="5"/>
          </p:nvPr>
        </p:nvSpPr>
        <p:spPr/>
        <p:txBody>
          <a:bodyPr/>
          <a:lstStyle/>
          <a:p>
            <a:fld id="{33841412-90BF-404C-8EEE-9F8D80F0E33F}" type="slidenum">
              <a:rPr lang="en-US" smtClean="0"/>
              <a:t>3</a:t>
            </a:fld>
            <a:endParaRPr lang="en-US"/>
          </a:p>
        </p:txBody>
      </p:sp>
    </p:spTree>
    <p:extLst>
      <p:ext uri="{BB962C8B-B14F-4D97-AF65-F5344CB8AC3E}">
        <p14:creationId xmlns:p14="http://schemas.microsoft.com/office/powerpoint/2010/main" val="5229741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So the SATURN mission works by using 3 satellites in close formation in an </a:t>
            </a:r>
            <a:r>
              <a:rPr lang="en-US" sz="1800" b="1" kern="100" dirty="0">
                <a:effectLst/>
                <a:latin typeface="Calibri" panose="020F0502020204030204" pitchFamily="34" charset="0"/>
                <a:ea typeface="Calibri" panose="020F0502020204030204" pitchFamily="34" charset="0"/>
                <a:cs typeface="Arial" panose="020B0604020202020204" pitchFamily="34" charset="0"/>
              </a:rPr>
              <a:t>along-track train</a:t>
            </a:r>
            <a:r>
              <a:rPr lang="en-US" sz="1800" kern="100" dirty="0">
                <a:effectLst/>
                <a:latin typeface="Calibri" panose="020F0502020204030204" pitchFamily="34" charset="0"/>
                <a:ea typeface="Calibri" panose="020F0502020204030204" pitchFamily="34" charset="0"/>
                <a:cs typeface="Arial" panose="020B0604020202020204" pitchFamily="34" charset="0"/>
              </a:rPr>
              <a:t> with a maximum distance of +/- 5m from each other including this they also have to move within an tube of about 800m length and 200m radius. This is necessary to synthesize an antenna of virtual bigger size. The data collected by each satellite in the formation will be downloaded to the ground segment and recombined to produce a single high-performance SAR image. This way we overcome the limitations of SAR imaging on CubeSat-sized satellites, as SAR imaging requires high power and the size of the SAR antenna is usually very large. </a:t>
            </a:r>
          </a:p>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So about the SATURN instrument, it is an X-band SAR equipped with a reflect array antenna, composed by 13 panels, designed to work in single polarization (HH Pol) and acquiring the data in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Stripmap</a:t>
            </a:r>
            <a:r>
              <a:rPr lang="en-US" sz="1800" kern="100" dirty="0">
                <a:effectLst/>
                <a:latin typeface="Calibri" panose="020F0502020204030204" pitchFamily="34" charset="0"/>
                <a:ea typeface="Calibri" panose="020F0502020204030204" pitchFamily="34" charset="0"/>
                <a:cs typeface="Arial" panose="020B0604020202020204" pitchFamily="34" charset="0"/>
              </a:rPr>
              <a:t> mode. During the imaging, the SAR acquires the eco signals scattered by the imaged scene in response to the transmitted pulses, processes them, and then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marges</a:t>
            </a:r>
            <a:r>
              <a:rPr lang="en-US" sz="1800" kern="100" dirty="0">
                <a:effectLst/>
                <a:latin typeface="Calibri" panose="020F0502020204030204" pitchFamily="34" charset="0"/>
                <a:ea typeface="Calibri" panose="020F0502020204030204" pitchFamily="34" charset="0"/>
                <a:cs typeface="Arial" panose="020B0604020202020204" pitchFamily="34" charset="0"/>
              </a:rPr>
              <a:t> this data with timing and auxiliary information  </a:t>
            </a:r>
          </a:p>
          <a:p>
            <a:endParaRPr lang="en-US" dirty="0"/>
          </a:p>
        </p:txBody>
      </p:sp>
      <p:sp>
        <p:nvSpPr>
          <p:cNvPr id="4" name="Slide Number Placeholder 3"/>
          <p:cNvSpPr>
            <a:spLocks noGrp="1"/>
          </p:cNvSpPr>
          <p:nvPr>
            <p:ph type="sldNum" sz="quarter" idx="5"/>
          </p:nvPr>
        </p:nvSpPr>
        <p:spPr/>
        <p:txBody>
          <a:bodyPr/>
          <a:lstStyle/>
          <a:p>
            <a:fld id="{33841412-90BF-404C-8EEE-9F8D80F0E33F}" type="slidenum">
              <a:rPr lang="en-US" smtClean="0"/>
              <a:t>5</a:t>
            </a:fld>
            <a:endParaRPr lang="en-US"/>
          </a:p>
        </p:txBody>
      </p:sp>
    </p:spTree>
    <p:extLst>
      <p:ext uri="{BB962C8B-B14F-4D97-AF65-F5344CB8AC3E}">
        <p14:creationId xmlns:p14="http://schemas.microsoft.com/office/powerpoint/2010/main" val="3891489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So I am going to go through, some of the configurations of the satellites additionally to some more info. </a:t>
            </a:r>
          </a:p>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So standard SAR satellites utilize SIMO (Single-Input-Multiple-Output), which would say that we have one sensor that transmits one signal and receives multiple. For this mission they will demonstrate MIMO (multiple-Input-Multiple-Output) which is based on cooperative active sensors, where each one transmits signals and receives the illuminated common area backscatter related to the entire swarm, increasing measurement performance with a trend approximatively equal to the square of the number of sensor. This enables us to overcome the SAR paradox, which comes from the Nyquist sampling theorem. In essence, the time between emitted radar pulses must exceed the time required to recover the echoes from the image swath otherwise the image will contain azimuth ambiguities. </a:t>
            </a:r>
          </a:p>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Also another important factor of this mission is, how the satellite should correspond to each other. We could have centralized, decentralized or distributed link between them. Here we can see the pros and cons with the different configurations. For the mission they went with distributed configurations so that they don’t have an single point of failure. </a:t>
            </a:r>
          </a:p>
          <a:p>
            <a:endParaRPr lang="en-US" dirty="0"/>
          </a:p>
        </p:txBody>
      </p:sp>
      <p:sp>
        <p:nvSpPr>
          <p:cNvPr id="4" name="Slide Number Placeholder 3"/>
          <p:cNvSpPr>
            <a:spLocks noGrp="1"/>
          </p:cNvSpPr>
          <p:nvPr>
            <p:ph type="sldNum" sz="quarter" idx="5"/>
          </p:nvPr>
        </p:nvSpPr>
        <p:spPr/>
        <p:txBody>
          <a:bodyPr/>
          <a:lstStyle/>
          <a:p>
            <a:fld id="{33841412-90BF-404C-8EEE-9F8D80F0E33F}" type="slidenum">
              <a:rPr lang="en-US" smtClean="0"/>
              <a:t>6</a:t>
            </a:fld>
            <a:endParaRPr lang="en-US"/>
          </a:p>
        </p:txBody>
      </p:sp>
    </p:spTree>
    <p:extLst>
      <p:ext uri="{BB962C8B-B14F-4D97-AF65-F5344CB8AC3E}">
        <p14:creationId xmlns:p14="http://schemas.microsoft.com/office/powerpoint/2010/main" val="1889859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As we work with lighter and smaller size satellites, there would be a drastically lower cost of these types of missions. We would possible have an gain in swath width as it proportional to the number of satellites due to N-1 ambiguities being suppress, and a signal-to-noise ratio gain up to N^2. As the mission utilizes multiple CubeSats, we get benefits in redundancy and scalability. As the satellites use horizontal polarization, which is effective for detecting and imaging surface features such as the ocean. Including this and the benefits above that I mentioned, these types satellite missions is useful in maritime tracking applications, where wide swaths of ocean can be scanned quickly and vessels detected from high-resolution imagery.  </a:t>
            </a:r>
          </a:p>
          <a:p>
            <a:endParaRPr lang="en-US" dirty="0"/>
          </a:p>
        </p:txBody>
      </p:sp>
      <p:sp>
        <p:nvSpPr>
          <p:cNvPr id="4" name="Slide Number Placeholder 3"/>
          <p:cNvSpPr>
            <a:spLocks noGrp="1"/>
          </p:cNvSpPr>
          <p:nvPr>
            <p:ph type="sldNum" sz="quarter" idx="5"/>
          </p:nvPr>
        </p:nvSpPr>
        <p:spPr/>
        <p:txBody>
          <a:bodyPr/>
          <a:lstStyle/>
          <a:p>
            <a:fld id="{33841412-90BF-404C-8EEE-9F8D80F0E33F}" type="slidenum">
              <a:rPr lang="en-US" smtClean="0"/>
              <a:t>7</a:t>
            </a:fld>
            <a:endParaRPr lang="en-US"/>
          </a:p>
        </p:txBody>
      </p:sp>
    </p:spTree>
    <p:extLst>
      <p:ext uri="{BB962C8B-B14F-4D97-AF65-F5344CB8AC3E}">
        <p14:creationId xmlns:p14="http://schemas.microsoft.com/office/powerpoint/2010/main" val="4260585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841412-90BF-404C-8EEE-9F8D80F0E33F}" type="slidenum">
              <a:rPr lang="en-US" smtClean="0"/>
              <a:t>10</a:t>
            </a:fld>
            <a:endParaRPr lang="en-US"/>
          </a:p>
        </p:txBody>
      </p:sp>
    </p:spTree>
    <p:extLst>
      <p:ext uri="{BB962C8B-B14F-4D97-AF65-F5344CB8AC3E}">
        <p14:creationId xmlns:p14="http://schemas.microsoft.com/office/powerpoint/2010/main" val="2480235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1FEEA-7C20-69A3-B314-389E2AE37CD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953B4E-AA5B-ECEF-69E9-72BD854B35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7E00570-D7EC-E048-3E7C-6074E0BE722E}"/>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5" name="Footer Placeholder 4">
            <a:extLst>
              <a:ext uri="{FF2B5EF4-FFF2-40B4-BE49-F238E27FC236}">
                <a16:creationId xmlns:a16="http://schemas.microsoft.com/office/drawing/2014/main" id="{89AAA136-3A88-CC61-42B6-F84FBEAF0A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AA5AE-EC76-C62C-CFE6-68F2493FE810}"/>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2138814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29496-D2A5-6FB3-BA9E-E68913FDC6C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570FB7-183E-81D9-8180-9EAC58CEB3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0AA073-E74D-DDB4-AAAD-3AF79397AB79}"/>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5" name="Footer Placeholder 4">
            <a:extLst>
              <a:ext uri="{FF2B5EF4-FFF2-40B4-BE49-F238E27FC236}">
                <a16:creationId xmlns:a16="http://schemas.microsoft.com/office/drawing/2014/main" id="{4E6485CB-C96E-55EB-5015-A0CEFFEB67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1272FC-DBFB-0D8F-D5BA-D46E5D17D13A}"/>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3935078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DE3374-F8B4-E716-B262-73E5000C5F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F562E4-7686-7F53-41C4-0CD6AC1952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72BC16-6AAD-3275-ED2A-11E44EB80189}"/>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5" name="Footer Placeholder 4">
            <a:extLst>
              <a:ext uri="{FF2B5EF4-FFF2-40B4-BE49-F238E27FC236}">
                <a16:creationId xmlns:a16="http://schemas.microsoft.com/office/drawing/2014/main" id="{A999239A-190B-5B7C-5CF3-C0EAFCA88F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7C81BD-B347-EDE5-29D7-0C0DD37CD302}"/>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1842837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6A8C0-1D26-AFC3-C601-AF227EBA06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5D2C46-DA7C-3487-B7C0-A49B92B02F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423423-FAB0-6D6D-CA8E-AEFBE04613AD}"/>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5" name="Footer Placeholder 4">
            <a:extLst>
              <a:ext uri="{FF2B5EF4-FFF2-40B4-BE49-F238E27FC236}">
                <a16:creationId xmlns:a16="http://schemas.microsoft.com/office/drawing/2014/main" id="{78EC02E0-24D5-798B-A834-58DDD0F326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B52619-0421-5BDD-4F56-DEB842A99A15}"/>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4136490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D292F-E338-C72D-4494-07F594CC512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FFBFFE-2FF4-C970-3FB3-A80F946CCAB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F90339-1729-7C78-8813-1E40FDBCD024}"/>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5" name="Footer Placeholder 4">
            <a:extLst>
              <a:ext uri="{FF2B5EF4-FFF2-40B4-BE49-F238E27FC236}">
                <a16:creationId xmlns:a16="http://schemas.microsoft.com/office/drawing/2014/main" id="{69D456B6-3284-0C33-2B29-CD268AA335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8E01A4-B812-24BB-5E95-890D2D7C3CA5}"/>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2331774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D1171-881D-690A-D903-59869A49E8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51416B-31D1-8F4E-BAC7-B1E4D11C3C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DC7D0F7-8B49-FC19-0F16-C029FB232C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FAFE8E-DC87-E3AB-2C4E-C7A4F6C204E1}"/>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6" name="Footer Placeholder 5">
            <a:extLst>
              <a:ext uri="{FF2B5EF4-FFF2-40B4-BE49-F238E27FC236}">
                <a16:creationId xmlns:a16="http://schemas.microsoft.com/office/drawing/2014/main" id="{C31576C4-DB29-9982-4DF4-F5CF62D4CC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E20653-0237-CF7F-3531-BCEAAE36E8FD}"/>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3599431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07A03-18EE-9BDC-C296-D949E00D58F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39946F-C73F-D109-314A-17C5CA12E9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F9F7DC6-09A1-C929-080B-05045989E3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3951966-CB8C-A858-F82A-C071CB83F6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2C64104-DFF6-44D7-07B3-809531DCA6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95E9A9-70E7-7617-2D5C-034E01B0A18C}"/>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8" name="Footer Placeholder 7">
            <a:extLst>
              <a:ext uri="{FF2B5EF4-FFF2-40B4-BE49-F238E27FC236}">
                <a16:creationId xmlns:a16="http://schemas.microsoft.com/office/drawing/2014/main" id="{E085ECAB-7872-2EFC-3D30-3E649AFA68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637546-B4A7-BCCE-B4E5-F913E9BA59BF}"/>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48999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1387B-2B9E-B6FE-5CE7-7AC0348EFFC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7037BC-5C24-61BB-08DC-EF51622FB514}"/>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4" name="Footer Placeholder 3">
            <a:extLst>
              <a:ext uri="{FF2B5EF4-FFF2-40B4-BE49-F238E27FC236}">
                <a16:creationId xmlns:a16="http://schemas.microsoft.com/office/drawing/2014/main" id="{A7952672-1EBA-CB35-9A80-7C098DD115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FB8F5A-4C94-0455-FC1F-864176AE1FBB}"/>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3240621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B12BC4-2CFC-F9E8-8996-344DDCEE8C95}"/>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3" name="Footer Placeholder 2">
            <a:extLst>
              <a:ext uri="{FF2B5EF4-FFF2-40B4-BE49-F238E27FC236}">
                <a16:creationId xmlns:a16="http://schemas.microsoft.com/office/drawing/2014/main" id="{A8346FCB-96B4-EBE6-7CD9-2E92CFC5215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B559D4-5104-CF57-DFF9-8ED5CE0A60E7}"/>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1047390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48A34-0DDD-5E3B-D0AD-29E3D764EB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1EDCDE-3C8A-4F86-DD88-69894B8E19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126E649-B030-1DF1-B805-A21474A09A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BA8B10-6F68-B743-2F79-909F8689362C}"/>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6" name="Footer Placeholder 5">
            <a:extLst>
              <a:ext uri="{FF2B5EF4-FFF2-40B4-BE49-F238E27FC236}">
                <a16:creationId xmlns:a16="http://schemas.microsoft.com/office/drawing/2014/main" id="{B4BE7E8C-72EF-861B-F144-DC4F3E28C9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92A90D-B527-B376-FC42-2BADE451A36B}"/>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2247808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82448-D6A1-495F-57E5-F5391B60DF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31FF334-2D05-0398-6FEB-0D57B2CA2D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599C996-91AA-F53A-F21C-3F9283A44A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02EBDA-0DBD-A170-29C1-5C6791ABD1B0}"/>
              </a:ext>
            </a:extLst>
          </p:cNvPr>
          <p:cNvSpPr>
            <a:spLocks noGrp="1"/>
          </p:cNvSpPr>
          <p:nvPr>
            <p:ph type="dt" sz="half" idx="10"/>
          </p:nvPr>
        </p:nvSpPr>
        <p:spPr/>
        <p:txBody>
          <a:bodyPr/>
          <a:lstStyle/>
          <a:p>
            <a:fld id="{574AEB54-4ABB-4154-91A1-3D44D2B55A0A}" type="datetimeFigureOut">
              <a:rPr lang="en-US" smtClean="0"/>
              <a:t>10/3/2024</a:t>
            </a:fld>
            <a:endParaRPr lang="en-US"/>
          </a:p>
        </p:txBody>
      </p:sp>
      <p:sp>
        <p:nvSpPr>
          <p:cNvPr id="6" name="Footer Placeholder 5">
            <a:extLst>
              <a:ext uri="{FF2B5EF4-FFF2-40B4-BE49-F238E27FC236}">
                <a16:creationId xmlns:a16="http://schemas.microsoft.com/office/drawing/2014/main" id="{E5124E01-80FA-5E17-032D-0540B96CFD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B8F7B3-D564-6D61-F535-8B6C592CD123}"/>
              </a:ext>
            </a:extLst>
          </p:cNvPr>
          <p:cNvSpPr>
            <a:spLocks noGrp="1"/>
          </p:cNvSpPr>
          <p:nvPr>
            <p:ph type="sldNum" sz="quarter" idx="12"/>
          </p:nvPr>
        </p:nvSpPr>
        <p:spPr/>
        <p:txBody>
          <a:bodyPr/>
          <a:lstStyle/>
          <a:p>
            <a:fld id="{61ADF35F-A87A-4EB8-9D27-71FBAFC2BA9C}" type="slidenum">
              <a:rPr lang="en-US" smtClean="0"/>
              <a:t>‹#›</a:t>
            </a:fld>
            <a:endParaRPr lang="en-US"/>
          </a:p>
        </p:txBody>
      </p:sp>
    </p:spTree>
    <p:extLst>
      <p:ext uri="{BB962C8B-B14F-4D97-AF65-F5344CB8AC3E}">
        <p14:creationId xmlns:p14="http://schemas.microsoft.com/office/powerpoint/2010/main" val="2547820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CEE0D83-DC3F-7936-1129-5FD3C38C4E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FF7A8B3-C896-DE13-798E-7C39BF41E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84F3A9-4AFC-DEE6-7709-DAC6387CFC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74AEB54-4ABB-4154-91A1-3D44D2B55A0A}" type="datetimeFigureOut">
              <a:rPr lang="en-US" smtClean="0"/>
              <a:t>10/3/2024</a:t>
            </a:fld>
            <a:endParaRPr lang="en-US"/>
          </a:p>
        </p:txBody>
      </p:sp>
      <p:sp>
        <p:nvSpPr>
          <p:cNvPr id="5" name="Footer Placeholder 4">
            <a:extLst>
              <a:ext uri="{FF2B5EF4-FFF2-40B4-BE49-F238E27FC236}">
                <a16:creationId xmlns:a16="http://schemas.microsoft.com/office/drawing/2014/main" id="{1554EF2B-1DB9-865E-45C5-A883ACCE8C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92985DE-4462-A55D-808C-192CB94CAD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1ADF35F-A87A-4EB8-9D27-71FBAFC2BA9C}" type="slidenum">
              <a:rPr lang="en-US" smtClean="0"/>
              <a:t>‹#›</a:t>
            </a:fld>
            <a:endParaRPr lang="en-US"/>
          </a:p>
        </p:txBody>
      </p:sp>
    </p:spTree>
    <p:extLst>
      <p:ext uri="{BB962C8B-B14F-4D97-AF65-F5344CB8AC3E}">
        <p14:creationId xmlns:p14="http://schemas.microsoft.com/office/powerpoint/2010/main" val="16590016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igitalcommons.usu.edu/cgi/viewcontent.cgi?article=5541&amp;context=smallsat" TargetMode="External"/><Relationship Id="rId2" Type="http://schemas.openxmlformats.org/officeDocument/2006/relationships/hyperlink" Target="https://www.politesi.polimi.it/retrieve/223a4406-3234-4ccb-9e3d-5791f05d6cb0/2022_04_Kelleher_01.pdf" TargetMode="External"/><Relationship Id="rId1" Type="http://schemas.openxmlformats.org/officeDocument/2006/relationships/slideLayout" Target="../slideLayouts/slideLayout2.xml"/><Relationship Id="rId6" Type="http://schemas.openxmlformats.org/officeDocument/2006/relationships/hyperlink" Target="https://citeseerx.ist.psu.edu/document?repid=rep1&amp;type=pdf&amp;doi=604dbc68ed43411f07ffca2b19f7d819c6ae0480" TargetMode="External"/><Relationship Id="rId5" Type="http://schemas.openxmlformats.org/officeDocument/2006/relationships/hyperlink" Target="https://eo4society.esa.int/wp-content/uploads/2022/07/2022-Riga_SAR-Marine_DVelotto_theory.pdf" TargetMode="External"/><Relationship Id="rId4" Type="http://schemas.openxmlformats.org/officeDocument/2006/relationships/hyperlink" Target="https://secwww.jhuapl.edu/techdigest/Content/techdigest/pdf/V21-N01/21-01-Fried.pd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atellite in space above the earth&#10;&#10;Description automatically generated">
            <a:extLst>
              <a:ext uri="{FF2B5EF4-FFF2-40B4-BE49-F238E27FC236}">
                <a16:creationId xmlns:a16="http://schemas.microsoft.com/office/drawing/2014/main" id="{BF08C297-E712-97A7-BD3E-88202F68F8E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75938" r="1250"/>
          <a:stretch/>
        </p:blipFill>
        <p:spPr>
          <a:xfrm>
            <a:off x="9410700" y="0"/>
            <a:ext cx="2781300" cy="6858000"/>
          </a:xfrm>
          <a:prstGeom prst="rect">
            <a:avLst/>
          </a:prstGeom>
          <a:gradFill>
            <a:gsLst>
              <a:gs pos="0">
                <a:schemeClr val="accent1">
                  <a:lumMod val="67000"/>
                </a:schemeClr>
              </a:gs>
              <a:gs pos="42000">
                <a:srgbClr val="104A64"/>
              </a:gs>
              <a:gs pos="76000">
                <a:schemeClr val="accent1">
                  <a:lumMod val="97000"/>
                  <a:lumOff val="3000"/>
                  <a:alpha val="39000"/>
                </a:schemeClr>
              </a:gs>
              <a:gs pos="100000">
                <a:schemeClr val="accent1">
                  <a:lumMod val="60000"/>
                  <a:lumOff val="40000"/>
                </a:schemeClr>
              </a:gs>
            </a:gsLst>
            <a:lin ang="8100000" scaled="1"/>
          </a:gradFill>
        </p:spPr>
      </p:pic>
      <p:pic>
        <p:nvPicPr>
          <p:cNvPr id="6" name="Picture 5" descr="A satellite in space above the earth&#10;&#10;Description automatically generated">
            <a:extLst>
              <a:ext uri="{FF2B5EF4-FFF2-40B4-BE49-F238E27FC236}">
                <a16:creationId xmlns:a16="http://schemas.microsoft.com/office/drawing/2014/main" id="{7BB2F41A-C8CF-410D-FAD3-5D508F3CB9BF}"/>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0542"/>
          <a:stretch/>
        </p:blipFill>
        <p:spPr>
          <a:xfrm>
            <a:off x="0" y="0"/>
            <a:ext cx="10906768" cy="6858000"/>
          </a:xfrm>
          <a:prstGeom prst="rect">
            <a:avLst/>
          </a:prstGeom>
          <a:gradFill>
            <a:gsLst>
              <a:gs pos="0">
                <a:schemeClr val="accent1">
                  <a:lumMod val="67000"/>
                </a:schemeClr>
              </a:gs>
              <a:gs pos="42000">
                <a:srgbClr val="104A64"/>
              </a:gs>
              <a:gs pos="76000">
                <a:schemeClr val="accent1">
                  <a:lumMod val="97000"/>
                  <a:lumOff val="3000"/>
                  <a:alpha val="39000"/>
                </a:schemeClr>
              </a:gs>
              <a:gs pos="100000">
                <a:schemeClr val="accent1">
                  <a:lumMod val="60000"/>
                  <a:lumOff val="40000"/>
                </a:schemeClr>
              </a:gs>
            </a:gsLst>
            <a:lin ang="8100000" scaled="1"/>
          </a:gradFill>
        </p:spPr>
      </p:pic>
      <p:sp>
        <p:nvSpPr>
          <p:cNvPr id="8" name="Oval 7">
            <a:extLst>
              <a:ext uri="{FF2B5EF4-FFF2-40B4-BE49-F238E27FC236}">
                <a16:creationId xmlns:a16="http://schemas.microsoft.com/office/drawing/2014/main" id="{B6C79496-2688-9CBD-E978-ECC2B352C369}"/>
              </a:ext>
            </a:extLst>
          </p:cNvPr>
          <p:cNvSpPr/>
          <p:nvPr/>
        </p:nvSpPr>
        <p:spPr>
          <a:xfrm>
            <a:off x="5548430" y="-539750"/>
            <a:ext cx="9043870" cy="7937500"/>
          </a:xfrm>
          <a:prstGeom prst="ellipse">
            <a:avLst/>
          </a:prstGeom>
          <a:gradFill>
            <a:gsLst>
              <a:gs pos="100000">
                <a:schemeClr val="tx1">
                  <a:lumMod val="96000"/>
                  <a:lumOff val="4000"/>
                  <a:alpha val="0"/>
                </a:schemeClr>
              </a:gs>
              <a:gs pos="42000">
                <a:schemeClr val="tx1">
                  <a:lumMod val="65000"/>
                  <a:lumOff val="35000"/>
                  <a:alpha val="38000"/>
                </a:schemeClr>
              </a:gs>
              <a:gs pos="11000">
                <a:srgbClr val="515151"/>
              </a:gs>
              <a:gs pos="88000">
                <a:schemeClr val="tx1">
                  <a:lumMod val="75000"/>
                  <a:lumOff val="25000"/>
                  <a:alpha val="0"/>
                </a:schemeClr>
              </a:gs>
              <a:gs pos="24000">
                <a:schemeClr val="bg2">
                  <a:lumMod val="25000"/>
                  <a:alpha val="56000"/>
                </a:schemeClr>
              </a:gs>
            </a:gsLst>
            <a:lin ang="8100000" scaled="1"/>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BF9E02-3CF0-A64F-ED17-E0C325BD41FF}"/>
              </a:ext>
            </a:extLst>
          </p:cNvPr>
          <p:cNvSpPr>
            <a:spLocks noGrp="1"/>
          </p:cNvSpPr>
          <p:nvPr>
            <p:ph type="ctrTitle"/>
          </p:nvPr>
        </p:nvSpPr>
        <p:spPr>
          <a:xfrm>
            <a:off x="4544068" y="407461"/>
            <a:ext cx="9144000" cy="1086803"/>
          </a:xfrm>
        </p:spPr>
        <p:txBody>
          <a:bodyPr>
            <a:normAutofit/>
          </a:bodyPr>
          <a:lstStyle/>
          <a:p>
            <a:r>
              <a:rPr lang="nb-NO" dirty="0">
                <a:solidFill>
                  <a:schemeClr val="bg1"/>
                </a:solidFill>
                <a:effectLst>
                  <a:outerShdw blurRad="50800" dist="38100" algn="l" rotWithShape="0">
                    <a:prstClr val="black">
                      <a:alpha val="40000"/>
                    </a:prstClr>
                  </a:outerShdw>
                </a:effectLst>
                <a:latin typeface="Montserrat" pitchFamily="2" charset="0"/>
              </a:rPr>
              <a:t>SATURN</a:t>
            </a:r>
            <a:r>
              <a:rPr lang="nb-NO" dirty="0">
                <a:effectLst>
                  <a:outerShdw blurRad="50800" dist="38100" dir="2700000" algn="tl" rotWithShape="0">
                    <a:prstClr val="black">
                      <a:alpha val="40000"/>
                    </a:prstClr>
                  </a:outerShdw>
                </a:effectLst>
              </a:rPr>
              <a:t> </a:t>
            </a:r>
            <a:endParaRPr lang="en-US" dirty="0">
              <a:effectLst>
                <a:outerShdw blurRad="50800" dist="38100" dir="2700000" algn="tl" rotWithShape="0">
                  <a:prstClr val="black">
                    <a:alpha val="40000"/>
                  </a:prstClr>
                </a:outerShdw>
              </a:effectLst>
            </a:endParaRPr>
          </a:p>
        </p:txBody>
      </p:sp>
      <p:sp>
        <p:nvSpPr>
          <p:cNvPr id="3" name="Subtitle 2">
            <a:extLst>
              <a:ext uri="{FF2B5EF4-FFF2-40B4-BE49-F238E27FC236}">
                <a16:creationId xmlns:a16="http://schemas.microsoft.com/office/drawing/2014/main" id="{4D6D00BA-35A8-21E5-3292-6E8705F57279}"/>
              </a:ext>
            </a:extLst>
          </p:cNvPr>
          <p:cNvSpPr>
            <a:spLocks noGrp="1"/>
          </p:cNvSpPr>
          <p:nvPr>
            <p:ph type="subTitle" idx="1"/>
          </p:nvPr>
        </p:nvSpPr>
        <p:spPr>
          <a:xfrm>
            <a:off x="6438900" y="2576111"/>
            <a:ext cx="9144000" cy="436562"/>
          </a:xfrm>
        </p:spPr>
        <p:txBody>
          <a:bodyPr/>
          <a:lstStyle/>
          <a:p>
            <a:r>
              <a:rPr lang="nb-NO" dirty="0">
                <a:solidFill>
                  <a:schemeClr val="accent2">
                    <a:lumMod val="20000"/>
                    <a:lumOff val="80000"/>
                  </a:schemeClr>
                </a:solidFill>
                <a:effectLst>
                  <a:outerShdw blurRad="50800" dist="38100" dir="2700000" algn="tl" rotWithShape="0">
                    <a:prstClr val="black">
                      <a:alpha val="40000"/>
                    </a:prstClr>
                  </a:outerShdw>
                </a:effectLst>
                <a:latin typeface="Montserrat" pitchFamily="2" charset="0"/>
              </a:rPr>
              <a:t>Trym Varland</a:t>
            </a:r>
            <a:endParaRPr lang="en-US" dirty="0">
              <a:solidFill>
                <a:schemeClr val="accent2">
                  <a:lumMod val="20000"/>
                  <a:lumOff val="80000"/>
                </a:schemeClr>
              </a:solidFill>
              <a:effectLst>
                <a:outerShdw blurRad="50800" dist="38100" dir="2700000" algn="tl" rotWithShape="0">
                  <a:prstClr val="black">
                    <a:alpha val="40000"/>
                  </a:prstClr>
                </a:outerShdw>
              </a:effectLst>
              <a:latin typeface="Montserrat" pitchFamily="2" charset="0"/>
            </a:endParaRPr>
          </a:p>
        </p:txBody>
      </p:sp>
      <p:sp>
        <p:nvSpPr>
          <p:cNvPr id="4" name="TextBox 3">
            <a:extLst>
              <a:ext uri="{FF2B5EF4-FFF2-40B4-BE49-F238E27FC236}">
                <a16:creationId xmlns:a16="http://schemas.microsoft.com/office/drawing/2014/main" id="{CCB4107E-019F-129B-56ED-2E870E92BE4A}"/>
              </a:ext>
            </a:extLst>
          </p:cNvPr>
          <p:cNvSpPr txBox="1"/>
          <p:nvPr/>
        </p:nvSpPr>
        <p:spPr>
          <a:xfrm>
            <a:off x="5306478" y="1268942"/>
            <a:ext cx="7619181" cy="1200329"/>
          </a:xfrm>
          <a:prstGeom prst="rect">
            <a:avLst/>
          </a:prstGeom>
          <a:noFill/>
        </p:spPr>
        <p:txBody>
          <a:bodyPr wrap="square" rtlCol="0">
            <a:spAutoFit/>
          </a:bodyPr>
          <a:lstStyle/>
          <a:p>
            <a:pPr algn="ctr"/>
            <a:r>
              <a:rPr lang="en-US" sz="3600" u="sng" dirty="0">
                <a:solidFill>
                  <a:schemeClr val="bg1"/>
                </a:solidFill>
                <a:effectLst>
                  <a:outerShdw blurRad="50800" dist="38100" dir="2700000" algn="tl" rotWithShape="0">
                    <a:prstClr val="black">
                      <a:alpha val="40000"/>
                    </a:prstClr>
                  </a:outerShdw>
                </a:effectLst>
                <a:latin typeface="Montserrat" pitchFamily="2" charset="0"/>
              </a:rPr>
              <a:t>S</a:t>
            </a:r>
            <a:r>
              <a:rPr lang="en-US" sz="3600" dirty="0">
                <a:solidFill>
                  <a:schemeClr val="bg1"/>
                </a:solidFill>
                <a:effectLst>
                  <a:outerShdw blurRad="50800" dist="38100" dir="2700000" algn="tl" rotWithShape="0">
                    <a:prstClr val="black">
                      <a:alpha val="40000"/>
                    </a:prstClr>
                  </a:outerShdw>
                </a:effectLst>
                <a:latin typeface="Montserrat" pitchFamily="2" charset="0"/>
              </a:rPr>
              <a:t>ynthetic </a:t>
            </a:r>
            <a:r>
              <a:rPr lang="en-US" sz="3600" u="sng" dirty="0" err="1">
                <a:solidFill>
                  <a:schemeClr val="bg1"/>
                </a:solidFill>
                <a:effectLst>
                  <a:outerShdw blurRad="50800" dist="38100" dir="2700000" algn="tl" rotWithShape="0">
                    <a:prstClr val="black">
                      <a:alpha val="40000"/>
                    </a:prstClr>
                  </a:outerShdw>
                </a:effectLst>
                <a:latin typeface="Montserrat" pitchFamily="2" charset="0"/>
              </a:rPr>
              <a:t>A</a:t>
            </a:r>
            <a:r>
              <a:rPr lang="en-US" sz="3600" dirty="0" err="1">
                <a:solidFill>
                  <a:schemeClr val="bg1"/>
                </a:solidFill>
                <a:effectLst>
                  <a:outerShdw blurRad="50800" dist="38100" dir="2700000" algn="tl" rotWithShape="0">
                    <a:prstClr val="black">
                      <a:alpha val="40000"/>
                    </a:prstClr>
                  </a:outerShdw>
                </a:effectLst>
                <a:latin typeface="Montserrat" pitchFamily="2" charset="0"/>
              </a:rPr>
              <a:t>per</a:t>
            </a:r>
            <a:r>
              <a:rPr lang="en-US" sz="3600" u="sng" dirty="0" err="1">
                <a:solidFill>
                  <a:schemeClr val="bg1"/>
                </a:solidFill>
                <a:effectLst>
                  <a:outerShdw blurRad="50800" dist="38100" dir="2700000" algn="tl" rotWithShape="0">
                    <a:prstClr val="black">
                      <a:alpha val="40000"/>
                    </a:prstClr>
                  </a:outerShdw>
                </a:effectLst>
                <a:latin typeface="Montserrat" pitchFamily="2" charset="0"/>
              </a:rPr>
              <a:t>T</a:t>
            </a:r>
            <a:r>
              <a:rPr lang="en-US" sz="3600" dirty="0" err="1">
                <a:solidFill>
                  <a:schemeClr val="bg1"/>
                </a:solidFill>
                <a:effectLst>
                  <a:outerShdw blurRad="50800" dist="38100" dir="2700000" algn="tl" rotWithShape="0">
                    <a:prstClr val="black">
                      <a:alpha val="40000"/>
                    </a:prstClr>
                  </a:outerShdw>
                </a:effectLst>
                <a:latin typeface="Montserrat" pitchFamily="2" charset="0"/>
              </a:rPr>
              <a:t>ure</a:t>
            </a:r>
            <a:r>
              <a:rPr lang="en-US" sz="3600" dirty="0">
                <a:solidFill>
                  <a:schemeClr val="bg1"/>
                </a:solidFill>
                <a:effectLst>
                  <a:outerShdw blurRad="50800" dist="38100" dir="2700000" algn="tl" rotWithShape="0">
                    <a:prstClr val="black">
                      <a:alpha val="40000"/>
                    </a:prstClr>
                  </a:outerShdw>
                </a:effectLst>
                <a:latin typeface="Montserrat" pitchFamily="2" charset="0"/>
              </a:rPr>
              <a:t> radar </a:t>
            </a:r>
            <a:r>
              <a:rPr lang="en-US" sz="3600" dirty="0" err="1">
                <a:solidFill>
                  <a:schemeClr val="bg1"/>
                </a:solidFill>
                <a:effectLst>
                  <a:outerShdw blurRad="50800" dist="38100" dir="2700000" algn="tl" rotWithShape="0">
                    <a:prstClr val="black">
                      <a:alpha val="40000"/>
                    </a:prstClr>
                  </a:outerShdw>
                </a:effectLst>
                <a:latin typeface="Montserrat" pitchFamily="2" charset="0"/>
              </a:rPr>
              <a:t>c</a:t>
            </a:r>
            <a:r>
              <a:rPr lang="en-US" sz="3600" u="sng" dirty="0" err="1">
                <a:solidFill>
                  <a:schemeClr val="bg1"/>
                </a:solidFill>
                <a:effectLst>
                  <a:outerShdw blurRad="50800" dist="38100" dir="2700000" algn="tl" rotWithShape="0">
                    <a:prstClr val="black">
                      <a:alpha val="40000"/>
                    </a:prstClr>
                  </a:outerShdw>
                </a:effectLst>
                <a:latin typeface="Montserrat" pitchFamily="2" charset="0"/>
              </a:rPr>
              <a:t>U</a:t>
            </a:r>
            <a:r>
              <a:rPr lang="en-US" sz="3600" dirty="0" err="1">
                <a:solidFill>
                  <a:schemeClr val="bg1"/>
                </a:solidFill>
                <a:effectLst>
                  <a:outerShdw blurRad="50800" dist="38100" dir="2700000" algn="tl" rotWithShape="0">
                    <a:prstClr val="black">
                      <a:alpha val="40000"/>
                    </a:prstClr>
                  </a:outerShdw>
                </a:effectLst>
                <a:latin typeface="Montserrat" pitchFamily="2" charset="0"/>
              </a:rPr>
              <a:t>besat</a:t>
            </a:r>
            <a:r>
              <a:rPr lang="en-US" sz="3600" dirty="0">
                <a:solidFill>
                  <a:schemeClr val="bg1"/>
                </a:solidFill>
                <a:effectLst>
                  <a:outerShdw blurRad="50800" dist="38100" dir="2700000" algn="tl" rotWithShape="0">
                    <a:prstClr val="black">
                      <a:alpha val="40000"/>
                    </a:prstClr>
                  </a:outerShdw>
                </a:effectLst>
                <a:latin typeface="Montserrat" pitchFamily="2" charset="0"/>
              </a:rPr>
              <a:t> </a:t>
            </a:r>
            <a:r>
              <a:rPr lang="en-US" sz="3600" dirty="0" err="1">
                <a:solidFill>
                  <a:schemeClr val="bg1"/>
                </a:solidFill>
                <a:effectLst>
                  <a:outerShdw blurRad="50800" dist="38100" dir="2700000" algn="tl" rotWithShape="0">
                    <a:prstClr val="black">
                      <a:alpha val="40000"/>
                    </a:prstClr>
                  </a:outerShdw>
                </a:effectLst>
                <a:latin typeface="Montserrat" pitchFamily="2" charset="0"/>
              </a:rPr>
              <a:t>fo</a:t>
            </a:r>
            <a:r>
              <a:rPr lang="en-US" sz="3600" u="sng" dirty="0" err="1">
                <a:solidFill>
                  <a:schemeClr val="bg1"/>
                </a:solidFill>
                <a:effectLst>
                  <a:outerShdw blurRad="50800" dist="38100" dir="2700000" algn="tl" rotWithShape="0">
                    <a:prstClr val="black">
                      <a:alpha val="40000"/>
                    </a:prstClr>
                  </a:outerShdw>
                </a:effectLst>
                <a:latin typeface="Montserrat" pitchFamily="2" charset="0"/>
              </a:rPr>
              <a:t>R</a:t>
            </a:r>
            <a:r>
              <a:rPr lang="en-US" sz="3600" dirty="0" err="1">
                <a:solidFill>
                  <a:schemeClr val="bg1"/>
                </a:solidFill>
                <a:effectLst>
                  <a:outerShdw blurRad="50800" dist="38100" dir="2700000" algn="tl" rotWithShape="0">
                    <a:prstClr val="black">
                      <a:alpha val="40000"/>
                    </a:prstClr>
                  </a:outerShdw>
                </a:effectLst>
                <a:latin typeface="Montserrat" pitchFamily="2" charset="0"/>
              </a:rPr>
              <a:t>mation</a:t>
            </a:r>
            <a:r>
              <a:rPr lang="en-US" sz="3600" dirty="0">
                <a:solidFill>
                  <a:schemeClr val="bg1"/>
                </a:solidFill>
                <a:effectLst>
                  <a:outerShdw blurRad="50800" dist="38100" dir="2700000" algn="tl" rotWithShape="0">
                    <a:prstClr val="black">
                      <a:alpha val="40000"/>
                    </a:prstClr>
                  </a:outerShdw>
                </a:effectLst>
                <a:latin typeface="Montserrat" pitchFamily="2" charset="0"/>
              </a:rPr>
              <a:t> </a:t>
            </a:r>
            <a:r>
              <a:rPr lang="en-US" sz="3600" dirty="0" err="1">
                <a:solidFill>
                  <a:schemeClr val="bg1"/>
                </a:solidFill>
                <a:effectLst>
                  <a:outerShdw blurRad="50800" dist="38100" dir="2700000" algn="tl" rotWithShape="0">
                    <a:prstClr val="black">
                      <a:alpha val="40000"/>
                    </a:prstClr>
                  </a:outerShdw>
                </a:effectLst>
                <a:latin typeface="Montserrat" pitchFamily="2" charset="0"/>
              </a:rPr>
              <a:t>flyi</a:t>
            </a:r>
            <a:r>
              <a:rPr lang="en-US" sz="3600" u="sng" dirty="0" err="1">
                <a:solidFill>
                  <a:schemeClr val="bg1"/>
                </a:solidFill>
                <a:effectLst>
                  <a:outerShdw blurRad="50800" dist="38100" dir="2700000" algn="tl" rotWithShape="0">
                    <a:prstClr val="black">
                      <a:alpha val="40000"/>
                    </a:prstClr>
                  </a:outerShdw>
                </a:effectLst>
                <a:latin typeface="Montserrat" pitchFamily="2" charset="0"/>
              </a:rPr>
              <a:t>N</a:t>
            </a:r>
            <a:r>
              <a:rPr lang="en-US" sz="3600" dirty="0" err="1">
                <a:solidFill>
                  <a:schemeClr val="bg1"/>
                </a:solidFill>
                <a:effectLst>
                  <a:outerShdw blurRad="50800" dist="38100" dir="2700000" algn="tl" rotWithShape="0">
                    <a:prstClr val="black">
                      <a:alpha val="40000"/>
                    </a:prstClr>
                  </a:outerShdw>
                </a:effectLst>
                <a:latin typeface="Montserrat" pitchFamily="2" charset="0"/>
              </a:rPr>
              <a:t>g</a:t>
            </a:r>
            <a:endParaRPr lang="en-US" sz="3600" dirty="0">
              <a:solidFill>
                <a:schemeClr val="bg1"/>
              </a:solidFill>
              <a:effectLst>
                <a:outerShdw blurRad="50800" dist="38100" dir="2700000" algn="tl" rotWithShape="0">
                  <a:prstClr val="black">
                    <a:alpha val="40000"/>
                  </a:prstClr>
                </a:outerShdw>
              </a:effectLst>
              <a:latin typeface="Montserrat" pitchFamily="2" charset="0"/>
            </a:endParaRPr>
          </a:p>
        </p:txBody>
      </p:sp>
      <p:sp>
        <p:nvSpPr>
          <p:cNvPr id="7" name="TextBox 6">
            <a:extLst>
              <a:ext uri="{FF2B5EF4-FFF2-40B4-BE49-F238E27FC236}">
                <a16:creationId xmlns:a16="http://schemas.microsoft.com/office/drawing/2014/main" id="{813F8598-7AA8-3C40-F519-9C4E176CB5E9}"/>
              </a:ext>
            </a:extLst>
          </p:cNvPr>
          <p:cNvSpPr txBox="1"/>
          <p:nvPr/>
        </p:nvSpPr>
        <p:spPr>
          <a:xfrm>
            <a:off x="0" y="6461908"/>
            <a:ext cx="6563360" cy="369332"/>
          </a:xfrm>
          <a:prstGeom prst="rect">
            <a:avLst/>
          </a:prstGeom>
          <a:noFill/>
        </p:spPr>
        <p:txBody>
          <a:bodyPr wrap="square" rtlCol="0">
            <a:spAutoFit/>
          </a:bodyPr>
          <a:lstStyle/>
          <a:p>
            <a:r>
              <a:rPr lang="nb-NO" dirty="0">
                <a:solidFill>
                  <a:schemeClr val="bg1"/>
                </a:solidFill>
              </a:rPr>
              <a:t>Credit: https://www.nanosats.eu/sat/saturn</a:t>
            </a:r>
            <a:endParaRPr lang="en-US" dirty="0">
              <a:solidFill>
                <a:schemeClr val="bg1"/>
              </a:solidFill>
            </a:endParaRPr>
          </a:p>
        </p:txBody>
      </p:sp>
    </p:spTree>
    <p:extLst>
      <p:ext uri="{BB962C8B-B14F-4D97-AF65-F5344CB8AC3E}">
        <p14:creationId xmlns:p14="http://schemas.microsoft.com/office/powerpoint/2010/main" val="188249656"/>
      </p:ext>
    </p:extLst>
  </p:cSld>
  <p:clrMapOvr>
    <a:masterClrMapping/>
  </p:clrMapOvr>
  <mc:AlternateContent xmlns:mc="http://schemas.openxmlformats.org/markup-compatibility/2006" xmlns:p14="http://schemas.microsoft.com/office/powerpoint/2010/main">
    <mc:Choice Requires="p14">
      <p:transition spd="slow" p14:dur="2000" advTm="12242"/>
    </mc:Choice>
    <mc:Fallback xmlns="">
      <p:transition spd="slow" advTm="1224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A99D1-0396-9649-EF44-BA275CEC60F9}"/>
              </a:ext>
            </a:extLst>
          </p:cNvPr>
          <p:cNvSpPr>
            <a:spLocks noGrp="1"/>
          </p:cNvSpPr>
          <p:nvPr>
            <p:ph type="title"/>
          </p:nvPr>
        </p:nvSpPr>
        <p:spPr/>
        <p:txBody>
          <a:bodyPr/>
          <a:lstStyle/>
          <a:p>
            <a:r>
              <a:rPr lang="en-US" dirty="0">
                <a:solidFill>
                  <a:schemeClr val="bg1"/>
                </a:solidFill>
              </a:rPr>
              <a:t>Is this the new era?</a:t>
            </a:r>
          </a:p>
        </p:txBody>
      </p:sp>
      <p:sp>
        <p:nvSpPr>
          <p:cNvPr id="4" name="Text Placeholder 3">
            <a:extLst>
              <a:ext uri="{FF2B5EF4-FFF2-40B4-BE49-F238E27FC236}">
                <a16:creationId xmlns:a16="http://schemas.microsoft.com/office/drawing/2014/main" id="{EB6E7736-6C63-7E82-26AE-E1CEBDE30199}"/>
              </a:ext>
            </a:extLst>
          </p:cNvPr>
          <p:cNvSpPr>
            <a:spLocks noGrp="1"/>
          </p:cNvSpPr>
          <p:nvPr>
            <p:ph idx="1"/>
          </p:nvPr>
        </p:nvSpPr>
        <p:spPr/>
        <p:txBody>
          <a:bodyPr/>
          <a:lstStyle/>
          <a:p>
            <a:pPr marL="0" indent="0">
              <a:buNone/>
            </a:pPr>
            <a:r>
              <a:rPr lang="en-US" dirty="0">
                <a:solidFill>
                  <a:schemeClr val="bg1"/>
                </a:solidFill>
              </a:rPr>
              <a:t>The advantages and disadvantages, would be highly dependent on several factors.</a:t>
            </a:r>
          </a:p>
        </p:txBody>
      </p:sp>
      <p:graphicFrame>
        <p:nvGraphicFramePr>
          <p:cNvPr id="3" name="Table 2">
            <a:extLst>
              <a:ext uri="{FF2B5EF4-FFF2-40B4-BE49-F238E27FC236}">
                <a16:creationId xmlns:a16="http://schemas.microsoft.com/office/drawing/2014/main" id="{8937F0C9-4F13-C1A8-EC23-1C3CE34B8E59}"/>
              </a:ext>
            </a:extLst>
          </p:cNvPr>
          <p:cNvGraphicFramePr>
            <a:graphicFrameLocks noGrp="1"/>
          </p:cNvGraphicFramePr>
          <p:nvPr>
            <p:extLst>
              <p:ext uri="{D42A27DB-BD31-4B8C-83A1-F6EECF244321}">
                <p14:modId xmlns:p14="http://schemas.microsoft.com/office/powerpoint/2010/main" val="31657209"/>
              </p:ext>
            </p:extLst>
          </p:nvPr>
        </p:nvGraphicFramePr>
        <p:xfrm>
          <a:off x="2032000" y="3000854"/>
          <a:ext cx="8128000" cy="3235960"/>
        </p:xfrm>
        <a:graphic>
          <a:graphicData uri="http://schemas.openxmlformats.org/drawingml/2006/table">
            <a:tbl>
              <a:tblPr firstRow="1" bandRow="1">
                <a:tableStyleId>{21E4AEA4-8DFA-4A89-87EB-49C32662AFE0}</a:tableStyleId>
              </a:tblPr>
              <a:tblGrid>
                <a:gridCol w="4064000">
                  <a:extLst>
                    <a:ext uri="{9D8B030D-6E8A-4147-A177-3AD203B41FA5}">
                      <a16:colId xmlns:a16="http://schemas.microsoft.com/office/drawing/2014/main" val="1327743837"/>
                    </a:ext>
                  </a:extLst>
                </a:gridCol>
                <a:gridCol w="4064000">
                  <a:extLst>
                    <a:ext uri="{9D8B030D-6E8A-4147-A177-3AD203B41FA5}">
                      <a16:colId xmlns:a16="http://schemas.microsoft.com/office/drawing/2014/main" val="4132643534"/>
                    </a:ext>
                  </a:extLst>
                </a:gridCol>
              </a:tblGrid>
              <a:tr h="370840">
                <a:tc>
                  <a:txBody>
                    <a:bodyPr/>
                    <a:lstStyle/>
                    <a:p>
                      <a:r>
                        <a:rPr lang="en-US" dirty="0"/>
                        <a:t>Advantages </a:t>
                      </a:r>
                    </a:p>
                  </a:txBody>
                  <a:tcPr/>
                </a:tc>
                <a:tc>
                  <a:txBody>
                    <a:bodyPr/>
                    <a:lstStyle/>
                    <a:p>
                      <a:r>
                        <a:rPr lang="en-US" dirty="0"/>
                        <a:t>Disadvantages</a:t>
                      </a:r>
                    </a:p>
                  </a:txBody>
                  <a:tcPr/>
                </a:tc>
                <a:extLst>
                  <a:ext uri="{0D108BD9-81ED-4DB2-BD59-A6C34878D82A}">
                    <a16:rowId xmlns:a16="http://schemas.microsoft.com/office/drawing/2014/main" val="3431961116"/>
                  </a:ext>
                </a:extLst>
              </a:tr>
              <a:tr h="370840">
                <a:tc>
                  <a:txBody>
                    <a:bodyPr/>
                    <a:lstStyle/>
                    <a:p>
                      <a:r>
                        <a:rPr lang="en-US" dirty="0"/>
                        <a:t>Low cost</a:t>
                      </a:r>
                    </a:p>
                  </a:txBody>
                  <a:tcPr/>
                </a:tc>
                <a:tc>
                  <a:txBody>
                    <a:bodyPr/>
                    <a:lstStyle/>
                    <a:p>
                      <a:r>
                        <a:rPr lang="en-US" dirty="0"/>
                        <a:t>Strict constraints </a:t>
                      </a:r>
                    </a:p>
                  </a:txBody>
                  <a:tcPr/>
                </a:tc>
                <a:extLst>
                  <a:ext uri="{0D108BD9-81ED-4DB2-BD59-A6C34878D82A}">
                    <a16:rowId xmlns:a16="http://schemas.microsoft.com/office/drawing/2014/main" val="924460890"/>
                  </a:ext>
                </a:extLst>
              </a:tr>
              <a:tr h="370840">
                <a:tc>
                  <a:txBody>
                    <a:bodyPr/>
                    <a:lstStyle/>
                    <a:p>
                      <a:r>
                        <a:rPr lang="en-US" dirty="0"/>
                        <a:t>Gain in Swath Size </a:t>
                      </a:r>
                    </a:p>
                  </a:txBody>
                  <a:tcPr/>
                </a:tc>
                <a:tc>
                  <a:txBody>
                    <a:bodyPr/>
                    <a:lstStyle/>
                    <a:p>
                      <a:r>
                        <a:rPr lang="en-US" dirty="0"/>
                        <a:t>Need common clock</a:t>
                      </a:r>
                    </a:p>
                  </a:txBody>
                  <a:tcPr/>
                </a:tc>
                <a:extLst>
                  <a:ext uri="{0D108BD9-81ED-4DB2-BD59-A6C34878D82A}">
                    <a16:rowId xmlns:a16="http://schemas.microsoft.com/office/drawing/2014/main" val="2784453151"/>
                  </a:ext>
                </a:extLst>
              </a:tr>
              <a:tr h="370840">
                <a:tc>
                  <a:txBody>
                    <a:bodyPr/>
                    <a:lstStyle/>
                    <a:p>
                      <a:r>
                        <a:rPr lang="en-US" dirty="0"/>
                        <a:t>High Reliability</a:t>
                      </a:r>
                    </a:p>
                  </a:txBody>
                  <a:tcPr/>
                </a:tc>
                <a:tc>
                  <a:txBody>
                    <a:bodyPr/>
                    <a:lstStyle/>
                    <a:p>
                      <a:r>
                        <a:rPr lang="en-US" dirty="0"/>
                        <a:t>Complexity</a:t>
                      </a:r>
                    </a:p>
                  </a:txBody>
                  <a:tcPr/>
                </a:tc>
                <a:extLst>
                  <a:ext uri="{0D108BD9-81ED-4DB2-BD59-A6C34878D82A}">
                    <a16:rowId xmlns:a16="http://schemas.microsoft.com/office/drawing/2014/main" val="1395306175"/>
                  </a:ext>
                </a:extLst>
              </a:tr>
              <a:tr h="370840">
                <a:tc>
                  <a:txBody>
                    <a:bodyPr/>
                    <a:lstStyle/>
                    <a:p>
                      <a:pPr algn="just"/>
                      <a:r>
                        <a:rPr lang="en-US" dirty="0"/>
                        <a:t>High Reactivity</a:t>
                      </a:r>
                    </a:p>
                  </a:txBody>
                  <a:tcPr anchor="ctr"/>
                </a:tc>
                <a:tc>
                  <a:txBody>
                    <a:bodyPr/>
                    <a:lstStyle/>
                    <a:p>
                      <a:r>
                        <a:rPr lang="en-US" dirty="0"/>
                        <a:t>Requires multiple satellite to obtain desired resolution and revisit time</a:t>
                      </a:r>
                    </a:p>
                  </a:txBody>
                  <a:tcPr/>
                </a:tc>
                <a:extLst>
                  <a:ext uri="{0D108BD9-81ED-4DB2-BD59-A6C34878D82A}">
                    <a16:rowId xmlns:a16="http://schemas.microsoft.com/office/drawing/2014/main" val="4239542742"/>
                  </a:ext>
                </a:extLst>
              </a:tr>
              <a:tr h="370840">
                <a:tc>
                  <a:txBody>
                    <a:bodyPr/>
                    <a:lstStyle/>
                    <a:p>
                      <a:r>
                        <a:rPr lang="en-US" dirty="0"/>
                        <a:t>High resolution </a:t>
                      </a:r>
                    </a:p>
                  </a:txBody>
                  <a:tcPr/>
                </a:tc>
                <a:tc>
                  <a:txBody>
                    <a:bodyPr/>
                    <a:lstStyle/>
                    <a:p>
                      <a:endParaRPr lang="en-US"/>
                    </a:p>
                  </a:txBody>
                  <a:tcPr/>
                </a:tc>
                <a:extLst>
                  <a:ext uri="{0D108BD9-81ED-4DB2-BD59-A6C34878D82A}">
                    <a16:rowId xmlns:a16="http://schemas.microsoft.com/office/drawing/2014/main" val="824018511"/>
                  </a:ext>
                </a:extLst>
              </a:tr>
              <a:tr h="370840">
                <a:tc>
                  <a:txBody>
                    <a:bodyPr/>
                    <a:lstStyle/>
                    <a:p>
                      <a:r>
                        <a:rPr lang="en-US" dirty="0"/>
                        <a:t>Scalable</a:t>
                      </a:r>
                    </a:p>
                  </a:txBody>
                  <a:tcPr/>
                </a:tc>
                <a:tc>
                  <a:txBody>
                    <a:bodyPr/>
                    <a:lstStyle/>
                    <a:p>
                      <a:endParaRPr lang="en-US"/>
                    </a:p>
                  </a:txBody>
                  <a:tcPr/>
                </a:tc>
                <a:extLst>
                  <a:ext uri="{0D108BD9-81ED-4DB2-BD59-A6C34878D82A}">
                    <a16:rowId xmlns:a16="http://schemas.microsoft.com/office/drawing/2014/main" val="1029408220"/>
                  </a:ext>
                </a:extLst>
              </a:tr>
              <a:tr h="370840">
                <a:tc>
                  <a:txBody>
                    <a:bodyPr/>
                    <a:lstStyle/>
                    <a:p>
                      <a:r>
                        <a:rPr lang="en-US" dirty="0"/>
                        <a:t>No single point of failure</a:t>
                      </a:r>
                    </a:p>
                  </a:txBody>
                  <a:tcPr/>
                </a:tc>
                <a:tc>
                  <a:txBody>
                    <a:bodyPr/>
                    <a:lstStyle/>
                    <a:p>
                      <a:endParaRPr lang="en-US" dirty="0"/>
                    </a:p>
                  </a:txBody>
                  <a:tcPr/>
                </a:tc>
                <a:extLst>
                  <a:ext uri="{0D108BD9-81ED-4DB2-BD59-A6C34878D82A}">
                    <a16:rowId xmlns:a16="http://schemas.microsoft.com/office/drawing/2014/main" val="3237168346"/>
                  </a:ext>
                </a:extLst>
              </a:tr>
            </a:tbl>
          </a:graphicData>
        </a:graphic>
      </p:graphicFrame>
      <p:cxnSp>
        <p:nvCxnSpPr>
          <p:cNvPr id="8" name="Straight Connector 7">
            <a:extLst>
              <a:ext uri="{FF2B5EF4-FFF2-40B4-BE49-F238E27FC236}">
                <a16:creationId xmlns:a16="http://schemas.microsoft.com/office/drawing/2014/main" id="{C0031B35-8F4E-4D33-D8DD-9DCA6153E1AE}"/>
              </a:ext>
            </a:extLst>
          </p:cNvPr>
          <p:cNvCxnSpPr>
            <a:cxnSpLocks/>
          </p:cNvCxnSpPr>
          <p:nvPr/>
        </p:nvCxnSpPr>
        <p:spPr>
          <a:xfrm>
            <a:off x="0" y="1320973"/>
            <a:ext cx="8233844" cy="0"/>
          </a:xfrm>
          <a:prstGeom prst="line">
            <a:avLst/>
          </a:prstGeom>
        </p:spPr>
        <p:style>
          <a:lnRef idx="1">
            <a:schemeClr val="accent2"/>
          </a:lnRef>
          <a:fillRef idx="0">
            <a:schemeClr val="accent2"/>
          </a:fillRef>
          <a:effectRef idx="0">
            <a:schemeClr val="accent2"/>
          </a:effectRef>
          <a:fontRef idx="minor">
            <a:schemeClr val="tx1"/>
          </a:fontRef>
        </p:style>
      </p:cxnSp>
      <p:grpSp>
        <p:nvGrpSpPr>
          <p:cNvPr id="20" name="Group 19">
            <a:extLst>
              <a:ext uri="{FF2B5EF4-FFF2-40B4-BE49-F238E27FC236}">
                <a16:creationId xmlns:a16="http://schemas.microsoft.com/office/drawing/2014/main" id="{631B38C4-DC20-A437-7FE5-03FB49EC033D}"/>
              </a:ext>
            </a:extLst>
          </p:cNvPr>
          <p:cNvGrpSpPr/>
          <p:nvPr/>
        </p:nvGrpSpPr>
        <p:grpSpPr>
          <a:xfrm>
            <a:off x="838199" y="1830559"/>
            <a:ext cx="853440" cy="836295"/>
            <a:chOff x="685800" y="1825625"/>
            <a:chExt cx="853440" cy="836295"/>
          </a:xfrm>
        </p:grpSpPr>
        <p:cxnSp>
          <p:nvCxnSpPr>
            <p:cNvPr id="15" name="Straight Connector 14">
              <a:extLst>
                <a:ext uri="{FF2B5EF4-FFF2-40B4-BE49-F238E27FC236}">
                  <a16:creationId xmlns:a16="http://schemas.microsoft.com/office/drawing/2014/main" id="{C183277D-C6E1-27F0-3787-5575B89AD18C}"/>
                </a:ext>
              </a:extLst>
            </p:cNvPr>
            <p:cNvCxnSpPr/>
            <p:nvPr/>
          </p:nvCxnSpPr>
          <p:spPr>
            <a:xfrm>
              <a:off x="685800" y="1825625"/>
              <a:ext cx="0" cy="832908"/>
            </a:xfrm>
            <a:prstGeom prst="line">
              <a:avLst/>
            </a:prstGeom>
          </p:spPr>
          <p:style>
            <a:lnRef idx="1">
              <a:schemeClr val="accent2"/>
            </a:lnRef>
            <a:fillRef idx="0">
              <a:schemeClr val="accent2"/>
            </a:fillRef>
            <a:effectRef idx="0">
              <a:schemeClr val="accent2"/>
            </a:effectRef>
            <a:fontRef idx="minor">
              <a:schemeClr val="tx1"/>
            </a:fontRef>
          </p:style>
        </p:cxnSp>
        <p:cxnSp>
          <p:nvCxnSpPr>
            <p:cNvPr id="17" name="Straight Connector 16">
              <a:extLst>
                <a:ext uri="{FF2B5EF4-FFF2-40B4-BE49-F238E27FC236}">
                  <a16:creationId xmlns:a16="http://schemas.microsoft.com/office/drawing/2014/main" id="{9F2CCAAF-032C-C37D-29C2-5EA3293106D4}"/>
                </a:ext>
              </a:extLst>
            </p:cNvPr>
            <p:cNvCxnSpPr/>
            <p:nvPr/>
          </p:nvCxnSpPr>
          <p:spPr>
            <a:xfrm>
              <a:off x="690880" y="2661920"/>
              <a:ext cx="822960"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9" name="Straight Connector 18">
              <a:extLst>
                <a:ext uri="{FF2B5EF4-FFF2-40B4-BE49-F238E27FC236}">
                  <a16:creationId xmlns:a16="http://schemas.microsoft.com/office/drawing/2014/main" id="{0E28EF37-D9BA-399F-3430-BD8A345FF03A}"/>
                </a:ext>
              </a:extLst>
            </p:cNvPr>
            <p:cNvCxnSpPr/>
            <p:nvPr/>
          </p:nvCxnSpPr>
          <p:spPr>
            <a:xfrm>
              <a:off x="685800" y="1825625"/>
              <a:ext cx="853440" cy="0"/>
            </a:xfrm>
            <a:prstGeom prst="line">
              <a:avLst/>
            </a:prstGeom>
          </p:spPr>
          <p:style>
            <a:lnRef idx="1">
              <a:schemeClr val="accent2"/>
            </a:lnRef>
            <a:fillRef idx="0">
              <a:schemeClr val="accent2"/>
            </a:fillRef>
            <a:effectRef idx="0">
              <a:schemeClr val="accent2"/>
            </a:effectRef>
            <a:fontRef idx="minor">
              <a:schemeClr val="tx1"/>
            </a:fontRef>
          </p:style>
        </p:cxnSp>
      </p:grpSp>
      <p:grpSp>
        <p:nvGrpSpPr>
          <p:cNvPr id="21" name="Group 20">
            <a:extLst>
              <a:ext uri="{FF2B5EF4-FFF2-40B4-BE49-F238E27FC236}">
                <a16:creationId xmlns:a16="http://schemas.microsoft.com/office/drawing/2014/main" id="{85534CE6-AF29-BFD5-5077-9B9D5D577244}"/>
              </a:ext>
            </a:extLst>
          </p:cNvPr>
          <p:cNvGrpSpPr/>
          <p:nvPr/>
        </p:nvGrpSpPr>
        <p:grpSpPr>
          <a:xfrm rot="10800000">
            <a:off x="10254827" y="1828865"/>
            <a:ext cx="853440" cy="836295"/>
            <a:chOff x="685800" y="1825625"/>
            <a:chExt cx="853440" cy="836295"/>
          </a:xfrm>
        </p:grpSpPr>
        <p:cxnSp>
          <p:nvCxnSpPr>
            <p:cNvPr id="22" name="Straight Connector 21">
              <a:extLst>
                <a:ext uri="{FF2B5EF4-FFF2-40B4-BE49-F238E27FC236}">
                  <a16:creationId xmlns:a16="http://schemas.microsoft.com/office/drawing/2014/main" id="{0E7A9C9D-08BB-B187-01FA-D0ECF54D53EF}"/>
                </a:ext>
              </a:extLst>
            </p:cNvPr>
            <p:cNvCxnSpPr/>
            <p:nvPr/>
          </p:nvCxnSpPr>
          <p:spPr>
            <a:xfrm>
              <a:off x="685800" y="1825625"/>
              <a:ext cx="0" cy="832908"/>
            </a:xfrm>
            <a:prstGeom prst="line">
              <a:avLst/>
            </a:prstGeom>
          </p:spPr>
          <p:style>
            <a:lnRef idx="1">
              <a:schemeClr val="accent2"/>
            </a:lnRef>
            <a:fillRef idx="0">
              <a:schemeClr val="accent2"/>
            </a:fillRef>
            <a:effectRef idx="0">
              <a:schemeClr val="accent2"/>
            </a:effectRef>
            <a:fontRef idx="minor">
              <a:schemeClr val="tx1"/>
            </a:fontRef>
          </p:style>
        </p:cxnSp>
        <p:cxnSp>
          <p:nvCxnSpPr>
            <p:cNvPr id="23" name="Straight Connector 22">
              <a:extLst>
                <a:ext uri="{FF2B5EF4-FFF2-40B4-BE49-F238E27FC236}">
                  <a16:creationId xmlns:a16="http://schemas.microsoft.com/office/drawing/2014/main" id="{80269874-A486-73D1-ADC6-1B0B23D7C064}"/>
                </a:ext>
              </a:extLst>
            </p:cNvPr>
            <p:cNvCxnSpPr/>
            <p:nvPr/>
          </p:nvCxnSpPr>
          <p:spPr>
            <a:xfrm>
              <a:off x="690880" y="2661920"/>
              <a:ext cx="822960"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974BDEA8-CE38-80EE-D41A-27286381DA15}"/>
                </a:ext>
              </a:extLst>
            </p:cNvPr>
            <p:cNvCxnSpPr/>
            <p:nvPr/>
          </p:nvCxnSpPr>
          <p:spPr>
            <a:xfrm>
              <a:off x="685800" y="1825625"/>
              <a:ext cx="853440" cy="0"/>
            </a:xfrm>
            <a:prstGeom prst="line">
              <a:avLst/>
            </a:prstGeom>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1741014882"/>
      </p:ext>
    </p:extLst>
  </p:cSld>
  <p:clrMapOvr>
    <a:masterClrMapping/>
  </p:clrMapOvr>
  <mc:AlternateContent xmlns:mc="http://schemas.openxmlformats.org/markup-compatibility/2006" xmlns:p14="http://schemas.microsoft.com/office/powerpoint/2010/main">
    <mc:Choice Requires="p14">
      <p:transition spd="slow" p14:dur="2000" advTm="65151"/>
    </mc:Choice>
    <mc:Fallback xmlns="">
      <p:transition spd="slow" advTm="65151"/>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8320351-9FA2-4A26-885B-BB8F3E490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68CD2EFB-78C2-4C6E-A6B9-4ED12FAD5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Yellow question mark">
            <a:extLst>
              <a:ext uri="{FF2B5EF4-FFF2-40B4-BE49-F238E27FC236}">
                <a16:creationId xmlns:a16="http://schemas.microsoft.com/office/drawing/2014/main" id="{FE93F718-B8AB-F2C3-211E-47D8228D9C05}"/>
              </a:ext>
            </a:extLst>
          </p:cNvPr>
          <p:cNvPicPr>
            <a:picLocks noChangeAspect="1"/>
          </p:cNvPicPr>
          <p:nvPr/>
        </p:nvPicPr>
        <p:blipFill>
          <a:blip r:embed="rId2">
            <a:alphaModFix amt="60000"/>
          </a:blip>
          <a:srcRect b="6250"/>
          <a:stretch/>
        </p:blipFill>
        <p:spPr>
          <a:xfrm>
            <a:off x="-1" y="10"/>
            <a:ext cx="12192001" cy="6857990"/>
          </a:xfrm>
          <a:prstGeom prst="rect">
            <a:avLst/>
          </a:prstGeom>
        </p:spPr>
      </p:pic>
      <p:sp>
        <p:nvSpPr>
          <p:cNvPr id="2" name="Title 1">
            <a:extLst>
              <a:ext uri="{FF2B5EF4-FFF2-40B4-BE49-F238E27FC236}">
                <a16:creationId xmlns:a16="http://schemas.microsoft.com/office/drawing/2014/main" id="{9997DCA7-A1AF-11F5-4437-DC9C9AE847B6}"/>
              </a:ext>
            </a:extLst>
          </p:cNvPr>
          <p:cNvSpPr>
            <a:spLocks noGrp="1"/>
          </p:cNvSpPr>
          <p:nvPr>
            <p:ph type="title"/>
          </p:nvPr>
        </p:nvSpPr>
        <p:spPr>
          <a:xfrm>
            <a:off x="340442" y="250257"/>
            <a:ext cx="11508068" cy="896483"/>
          </a:xfrm>
        </p:spPr>
        <p:txBody>
          <a:bodyPr vert="horz" lIns="91440" tIns="45720" rIns="91440" bIns="45720" rtlCol="0" anchor="b">
            <a:normAutofit fontScale="90000"/>
          </a:bodyPr>
          <a:lstStyle/>
          <a:p>
            <a:r>
              <a:rPr lang="en-US" sz="6000" dirty="0">
                <a:solidFill>
                  <a:srgbClr val="FFFFFF"/>
                </a:solidFill>
                <a:latin typeface="Montserrat" pitchFamily="2" charset="0"/>
              </a:rPr>
              <a:t>Thanks, any questions?</a:t>
            </a:r>
          </a:p>
        </p:txBody>
      </p:sp>
    </p:spTree>
    <p:extLst>
      <p:ext uri="{BB962C8B-B14F-4D97-AF65-F5344CB8AC3E}">
        <p14:creationId xmlns:p14="http://schemas.microsoft.com/office/powerpoint/2010/main" val="118065279"/>
      </p:ext>
    </p:extLst>
  </p:cSld>
  <p:clrMapOvr>
    <a:masterClrMapping/>
  </p:clrMapOvr>
  <mc:AlternateContent xmlns:mc="http://schemas.openxmlformats.org/markup-compatibility/2006" xmlns:p14="http://schemas.microsoft.com/office/powerpoint/2010/main">
    <mc:Choice Requires="p14">
      <p:transition spd="slow" p14:dur="2000" advTm="1196"/>
    </mc:Choice>
    <mc:Fallback xmlns="">
      <p:transition spd="slow" advTm="1196"/>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95000">
              <a:schemeClr val="bg2">
                <a:lumMod val="25000"/>
              </a:schemeClr>
            </a:gs>
            <a:gs pos="42000">
              <a:schemeClr val="tx1">
                <a:lumMod val="85000"/>
                <a:lumOff val="15000"/>
              </a:schemeClr>
            </a:gs>
            <a:gs pos="11000">
              <a:schemeClr val="tx1">
                <a:lumMod val="95000"/>
                <a:lumOff val="5000"/>
              </a:schemeClr>
            </a:gs>
            <a:gs pos="79000">
              <a:schemeClr val="tx1">
                <a:lumMod val="95000"/>
                <a:lumOff val="5000"/>
              </a:schemeClr>
            </a:gs>
            <a:gs pos="23000">
              <a:schemeClr val="tx1">
                <a:lumMod val="95000"/>
                <a:lumOff val="5000"/>
              </a:schemeClr>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20D35-A9F1-443D-37C5-BED9D6F6F2ED}"/>
              </a:ext>
            </a:extLst>
          </p:cNvPr>
          <p:cNvSpPr>
            <a:spLocks noGrp="1"/>
          </p:cNvSpPr>
          <p:nvPr>
            <p:ph type="title"/>
          </p:nvPr>
        </p:nvSpPr>
        <p:spPr/>
        <p:txBody>
          <a:bodyPr/>
          <a:lstStyle/>
          <a:p>
            <a:r>
              <a:rPr lang="en-US" dirty="0">
                <a:solidFill>
                  <a:schemeClr val="bg1"/>
                </a:solidFill>
              </a:rPr>
              <a:t>References </a:t>
            </a:r>
          </a:p>
        </p:txBody>
      </p:sp>
      <p:sp>
        <p:nvSpPr>
          <p:cNvPr id="3" name="Content Placeholder 2">
            <a:extLst>
              <a:ext uri="{FF2B5EF4-FFF2-40B4-BE49-F238E27FC236}">
                <a16:creationId xmlns:a16="http://schemas.microsoft.com/office/drawing/2014/main" id="{CBE959BE-5D2E-505A-0EB5-19BEC5159BAA}"/>
              </a:ext>
            </a:extLst>
          </p:cNvPr>
          <p:cNvSpPr>
            <a:spLocks noGrp="1"/>
          </p:cNvSpPr>
          <p:nvPr>
            <p:ph idx="1"/>
          </p:nvPr>
        </p:nvSpPr>
        <p:spPr/>
        <p:txBody>
          <a:bodyPr>
            <a:normAutofit fontScale="55000" lnSpcReduction="20000"/>
          </a:bodyPr>
          <a:lstStyle/>
          <a:p>
            <a:pPr marL="0" indent="0">
              <a:buNone/>
            </a:pPr>
            <a:r>
              <a:rPr lang="en-US" dirty="0">
                <a:solidFill>
                  <a:schemeClr val="bg1"/>
                </a:solidFill>
                <a:hlinkClick r:id="rId2">
                  <a:extLst>
                    <a:ext uri="{A12FA001-AC4F-418D-AE19-62706E023703}">
                      <ahyp:hlinkClr xmlns:ahyp="http://schemas.microsoft.com/office/drawing/2018/hyperlinkcolor" val="tx"/>
                    </a:ext>
                  </a:extLst>
                </a:hlinkClick>
              </a:rPr>
              <a:t>https://www.politesi.polimi.it/retrieve/223a4406-3234-4ccb-9e3d-5791f05d6cb0/2022_04_Kelleher_01.pdf</a:t>
            </a:r>
            <a:r>
              <a:rPr lang="en-US" dirty="0">
                <a:solidFill>
                  <a:schemeClr val="bg1"/>
                </a:solidFill>
              </a:rPr>
              <a:t> (Design of a MIMO SAR CubeSat Formation Flight Constellation for Maritime Surveillance)</a:t>
            </a:r>
          </a:p>
          <a:p>
            <a:pPr marL="0" indent="0">
              <a:buNone/>
            </a:pPr>
            <a:endParaRPr lang="en-US" dirty="0">
              <a:solidFill>
                <a:schemeClr val="bg1"/>
              </a:solidFill>
            </a:endParaRPr>
          </a:p>
          <a:p>
            <a:pPr marL="0" indent="0">
              <a:buNone/>
            </a:pPr>
            <a:r>
              <a:rPr lang="en-US" dirty="0">
                <a:solidFill>
                  <a:schemeClr val="bg1"/>
                </a:solidFill>
                <a:hlinkClick r:id="rId3">
                  <a:extLst>
                    <a:ext uri="{A12FA001-AC4F-418D-AE19-62706E023703}">
                      <ahyp:hlinkClr xmlns:ahyp="http://schemas.microsoft.com/office/drawing/2018/hyperlinkcolor" val="tx"/>
                    </a:ext>
                  </a:extLst>
                </a:hlinkClick>
              </a:rPr>
              <a:t>https://digitalcommons.usu.edu/cgi/viewcontent.cgi?article=5541&amp;context=smallsat</a:t>
            </a:r>
            <a:r>
              <a:rPr lang="en-US" dirty="0">
                <a:solidFill>
                  <a:schemeClr val="bg1"/>
                </a:solidFill>
              </a:rPr>
              <a:t> (SATURN: a technological demonstration mission for distributed SAR Imaging)</a:t>
            </a:r>
          </a:p>
          <a:p>
            <a:pPr marL="0" indent="0">
              <a:buNone/>
            </a:pPr>
            <a:endParaRPr lang="en-US" dirty="0">
              <a:solidFill>
                <a:schemeClr val="bg1"/>
              </a:solidFill>
            </a:endParaRPr>
          </a:p>
          <a:p>
            <a:pPr marL="0" indent="0">
              <a:buNone/>
            </a:pPr>
            <a:r>
              <a:rPr lang="en-US" dirty="0">
                <a:solidFill>
                  <a:schemeClr val="bg1"/>
                </a:solidFill>
              </a:rPr>
              <a:t>M. </a:t>
            </a:r>
            <a:r>
              <a:rPr lang="en-US" dirty="0" err="1">
                <a:solidFill>
                  <a:schemeClr val="bg1"/>
                </a:solidFill>
              </a:rPr>
              <a:t>Asiyabi</a:t>
            </a:r>
            <a:r>
              <a:rPr lang="en-US" dirty="0">
                <a:solidFill>
                  <a:schemeClr val="bg1"/>
                </a:solidFill>
              </a:rPr>
              <a:t>, Reza &amp; </a:t>
            </a:r>
            <a:r>
              <a:rPr lang="en-US" dirty="0" err="1">
                <a:solidFill>
                  <a:schemeClr val="bg1"/>
                </a:solidFill>
              </a:rPr>
              <a:t>Ghorbanian</a:t>
            </a:r>
            <a:r>
              <a:rPr lang="en-US" dirty="0">
                <a:solidFill>
                  <a:schemeClr val="bg1"/>
                </a:solidFill>
              </a:rPr>
              <a:t>, Arsalan &amp; </a:t>
            </a:r>
            <a:r>
              <a:rPr lang="en-US" dirty="0" err="1">
                <a:solidFill>
                  <a:schemeClr val="bg1"/>
                </a:solidFill>
              </a:rPr>
              <a:t>Nazarpour</a:t>
            </a:r>
            <a:r>
              <a:rPr lang="en-US" dirty="0">
                <a:solidFill>
                  <a:schemeClr val="bg1"/>
                </a:solidFill>
              </a:rPr>
              <a:t> </a:t>
            </a:r>
            <a:r>
              <a:rPr lang="en-US" dirty="0" err="1">
                <a:solidFill>
                  <a:schemeClr val="bg1"/>
                </a:solidFill>
              </a:rPr>
              <a:t>Tameh</a:t>
            </a:r>
            <a:r>
              <a:rPr lang="en-US" dirty="0">
                <a:solidFill>
                  <a:schemeClr val="bg1"/>
                </a:solidFill>
              </a:rPr>
              <a:t>, </a:t>
            </a:r>
            <a:r>
              <a:rPr lang="en-US" dirty="0" err="1">
                <a:solidFill>
                  <a:schemeClr val="bg1"/>
                </a:solidFill>
              </a:rPr>
              <a:t>Shaahin</a:t>
            </a:r>
            <a:r>
              <a:rPr lang="en-US" dirty="0">
                <a:solidFill>
                  <a:schemeClr val="bg1"/>
                </a:solidFill>
              </a:rPr>
              <a:t> &amp; Amani, </a:t>
            </a:r>
            <a:r>
              <a:rPr lang="en-US" dirty="0" err="1">
                <a:solidFill>
                  <a:schemeClr val="bg1"/>
                </a:solidFill>
              </a:rPr>
              <a:t>Meisam</a:t>
            </a:r>
            <a:r>
              <a:rPr lang="en-US" dirty="0">
                <a:solidFill>
                  <a:schemeClr val="bg1"/>
                </a:solidFill>
              </a:rPr>
              <a:t> &amp; Jin, </a:t>
            </a:r>
            <a:r>
              <a:rPr lang="en-US" dirty="0" err="1">
                <a:solidFill>
                  <a:schemeClr val="bg1"/>
                </a:solidFill>
              </a:rPr>
              <a:t>Shuanggen</a:t>
            </a:r>
            <a:r>
              <a:rPr lang="en-US" dirty="0">
                <a:solidFill>
                  <a:schemeClr val="bg1"/>
                </a:solidFill>
              </a:rPr>
              <a:t> &amp; </a:t>
            </a:r>
            <a:r>
              <a:rPr lang="en-US" dirty="0" err="1">
                <a:solidFill>
                  <a:schemeClr val="bg1"/>
                </a:solidFill>
              </a:rPr>
              <a:t>Mohammadzadeh</a:t>
            </a:r>
            <a:r>
              <a:rPr lang="en-US" dirty="0">
                <a:solidFill>
                  <a:schemeClr val="bg1"/>
                </a:solidFill>
              </a:rPr>
              <a:t>, Ali. (2023). Synthetic Aperture Radar (SAR) for Ocean: A Review. IEEE Journal of Selected Topics in Applied Earth Observations and Remote Sensing. PP. 1-38. 10.1109/JSTARS.2023.3310363. </a:t>
            </a:r>
          </a:p>
          <a:p>
            <a:pPr marL="0" indent="0">
              <a:buNone/>
            </a:pPr>
            <a:endParaRPr lang="en-US" dirty="0">
              <a:solidFill>
                <a:schemeClr val="bg1"/>
              </a:solidFill>
            </a:endParaRPr>
          </a:p>
          <a:p>
            <a:pPr marL="0" indent="0">
              <a:buNone/>
            </a:pPr>
            <a:r>
              <a:rPr lang="en-US" dirty="0">
                <a:solidFill>
                  <a:schemeClr val="bg1"/>
                </a:solidFill>
                <a:hlinkClick r:id="rId4">
                  <a:extLst>
                    <a:ext uri="{A12FA001-AC4F-418D-AE19-62706E023703}">
                      <ahyp:hlinkClr xmlns:ahyp="http://schemas.microsoft.com/office/drawing/2018/hyperlinkcolor" val="tx"/>
                    </a:ext>
                  </a:extLst>
                </a:hlinkClick>
              </a:rPr>
              <a:t>https://secwww.jhuapl.edu/techdigest/Content/techdigest/pdf/V21-N01/21-01-Fried.pdf</a:t>
            </a:r>
            <a:r>
              <a:rPr lang="en-US" dirty="0">
                <a:solidFill>
                  <a:schemeClr val="bg1"/>
                </a:solidFill>
              </a:rPr>
              <a:t> (Monitoring </a:t>
            </a:r>
            <a:r>
              <a:rPr lang="en-US" dirty="0" err="1">
                <a:solidFill>
                  <a:schemeClr val="bg1"/>
                </a:solidFill>
              </a:rPr>
              <a:t>Hurricans</a:t>
            </a:r>
            <a:r>
              <a:rPr lang="en-US" dirty="0">
                <a:solidFill>
                  <a:schemeClr val="bg1"/>
                </a:solidFill>
              </a:rPr>
              <a:t> Over the Ocean with Wide Swath SAR</a:t>
            </a:r>
          </a:p>
          <a:p>
            <a:pPr marL="0" indent="0">
              <a:buNone/>
            </a:pPr>
            <a:endParaRPr lang="en-US" dirty="0">
              <a:solidFill>
                <a:schemeClr val="bg1"/>
              </a:solidFill>
            </a:endParaRPr>
          </a:p>
          <a:p>
            <a:pPr marL="0" indent="0">
              <a:buNone/>
            </a:pPr>
            <a:r>
              <a:rPr lang="en-US" dirty="0">
                <a:solidFill>
                  <a:schemeClr val="bg1"/>
                </a:solidFill>
                <a:hlinkClick r:id="rId5">
                  <a:extLst>
                    <a:ext uri="{A12FA001-AC4F-418D-AE19-62706E023703}">
                      <ahyp:hlinkClr xmlns:ahyp="http://schemas.microsoft.com/office/drawing/2018/hyperlinkcolor" val="tx"/>
                    </a:ext>
                  </a:extLst>
                </a:hlinkClick>
              </a:rPr>
              <a:t>https://eo4society.esa.int/wp-content/uploads/2022/07/2022-Riga_SAR-Marine_DVelotto_theory.pdf</a:t>
            </a:r>
            <a:r>
              <a:rPr lang="en-US" dirty="0">
                <a:solidFill>
                  <a:schemeClr val="bg1"/>
                </a:solidFill>
              </a:rPr>
              <a:t> (SAR Marine Applications (oil spill and ship detection))</a:t>
            </a:r>
          </a:p>
          <a:p>
            <a:pPr marL="0" indent="0">
              <a:buNone/>
            </a:pPr>
            <a:endParaRPr lang="en-US" dirty="0">
              <a:solidFill>
                <a:schemeClr val="bg1"/>
              </a:solidFill>
            </a:endParaRPr>
          </a:p>
          <a:p>
            <a:pPr marL="0" indent="0">
              <a:buNone/>
            </a:pPr>
            <a:r>
              <a:rPr lang="en-US" dirty="0">
                <a:solidFill>
                  <a:schemeClr val="bg1"/>
                </a:solidFill>
                <a:hlinkClick r:id="rId6">
                  <a:extLst>
                    <a:ext uri="{A12FA001-AC4F-418D-AE19-62706E023703}">
                      <ahyp:hlinkClr xmlns:ahyp="http://schemas.microsoft.com/office/drawing/2018/hyperlinkcolor" val="tx"/>
                    </a:ext>
                  </a:extLst>
                </a:hlinkClick>
              </a:rPr>
              <a:t>https://citeseerx.ist.psu.edu/document?repid=rep1&amp;type=pdf&amp;doi=604dbc68ed43411f07ffca2b19f7d819c6ae0480</a:t>
            </a:r>
            <a:r>
              <a:rPr lang="en-US" dirty="0">
                <a:solidFill>
                  <a:schemeClr val="bg1"/>
                </a:solidFill>
              </a:rPr>
              <a:t> (Ocean Monitoring with SAR: An overview)</a:t>
            </a:r>
          </a:p>
        </p:txBody>
      </p:sp>
      <p:cxnSp>
        <p:nvCxnSpPr>
          <p:cNvPr id="4" name="Straight Connector 3">
            <a:extLst>
              <a:ext uri="{FF2B5EF4-FFF2-40B4-BE49-F238E27FC236}">
                <a16:creationId xmlns:a16="http://schemas.microsoft.com/office/drawing/2014/main" id="{F5749A92-FDCE-13F8-0276-31197D22406E}"/>
              </a:ext>
            </a:extLst>
          </p:cNvPr>
          <p:cNvCxnSpPr>
            <a:cxnSpLocks/>
          </p:cNvCxnSpPr>
          <p:nvPr/>
        </p:nvCxnSpPr>
        <p:spPr>
          <a:xfrm>
            <a:off x="0" y="1320973"/>
            <a:ext cx="8233844" cy="0"/>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5732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dkDnDiag">
          <a:fgClr>
            <a:schemeClr val="accent1"/>
          </a:fgClr>
          <a:bgClr>
            <a:schemeClr val="bg1"/>
          </a:bgClr>
        </a:patt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C10BA1FE-90A2-7364-4340-0C57594D253A}"/>
              </a:ext>
            </a:extLst>
          </p:cNvPr>
          <p:cNvSpPr>
            <a:spLocks noGrp="1"/>
          </p:cNvSpPr>
          <p:nvPr>
            <p:ph type="title"/>
          </p:nvPr>
        </p:nvSpPr>
        <p:spPr>
          <a:xfrm>
            <a:off x="838200" y="669925"/>
            <a:ext cx="4508946" cy="1325563"/>
          </a:xfrm>
        </p:spPr>
        <p:txBody>
          <a:bodyPr anchor="b">
            <a:normAutofit/>
          </a:bodyPr>
          <a:lstStyle/>
          <a:p>
            <a:pPr algn="r"/>
            <a:r>
              <a:rPr lang="nb-NO">
                <a:solidFill>
                  <a:schemeClr val="bg1"/>
                </a:solidFill>
              </a:rPr>
              <a:t>Content</a:t>
            </a:r>
            <a:endParaRPr lang="en-US">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3B3DC5E-4E21-1ACB-F524-A39086F6B6CA}"/>
              </a:ext>
            </a:extLst>
          </p:cNvPr>
          <p:cNvSpPr>
            <a:spLocks noGrp="1"/>
          </p:cNvSpPr>
          <p:nvPr>
            <p:ph idx="1"/>
          </p:nvPr>
        </p:nvSpPr>
        <p:spPr>
          <a:xfrm>
            <a:off x="838200" y="2621502"/>
            <a:ext cx="9406666" cy="3526144"/>
          </a:xfrm>
        </p:spPr>
        <p:txBody>
          <a:bodyPr>
            <a:normAutofit/>
          </a:bodyPr>
          <a:lstStyle/>
          <a:p>
            <a:r>
              <a:rPr lang="en-US" sz="2000" dirty="0">
                <a:solidFill>
                  <a:schemeClr val="bg1"/>
                </a:solidFill>
              </a:rPr>
              <a:t>The new era of remote sensing?</a:t>
            </a:r>
          </a:p>
          <a:p>
            <a:r>
              <a:rPr lang="en-US" sz="2000" dirty="0">
                <a:solidFill>
                  <a:schemeClr val="bg1"/>
                </a:solidFill>
              </a:rPr>
              <a:t>SATURN – overview </a:t>
            </a:r>
          </a:p>
          <a:p>
            <a:r>
              <a:rPr lang="en-US" sz="2000" dirty="0">
                <a:solidFill>
                  <a:schemeClr val="bg1"/>
                </a:solidFill>
              </a:rPr>
              <a:t>How does it work? </a:t>
            </a:r>
          </a:p>
          <a:p>
            <a:r>
              <a:rPr lang="en-US" sz="2000" dirty="0">
                <a:solidFill>
                  <a:schemeClr val="bg1"/>
                </a:solidFill>
              </a:rPr>
              <a:t>Configurations</a:t>
            </a:r>
          </a:p>
          <a:p>
            <a:r>
              <a:rPr lang="en-US" sz="2000" dirty="0">
                <a:solidFill>
                  <a:schemeClr val="bg1"/>
                </a:solidFill>
              </a:rPr>
              <a:t>Why is this suitable?</a:t>
            </a:r>
          </a:p>
          <a:p>
            <a:r>
              <a:rPr lang="en-US" sz="2000" dirty="0">
                <a:solidFill>
                  <a:schemeClr val="bg1"/>
                </a:solidFill>
              </a:rPr>
              <a:t> Target/application </a:t>
            </a:r>
          </a:p>
          <a:p>
            <a:r>
              <a:rPr lang="en-US" sz="2000" dirty="0">
                <a:solidFill>
                  <a:schemeClr val="bg1"/>
                </a:solidFill>
              </a:rPr>
              <a:t>State of the art/ways forward </a:t>
            </a:r>
          </a:p>
          <a:p>
            <a:r>
              <a:rPr lang="en-US" sz="2000" dirty="0">
                <a:solidFill>
                  <a:schemeClr val="bg1"/>
                </a:solidFill>
              </a:rPr>
              <a:t>Is this the new era?</a:t>
            </a:r>
          </a:p>
          <a:p>
            <a:endParaRPr lang="en-US" sz="2000" dirty="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atellite in space over a planet&#10;&#10;Description automatically generated">
            <a:extLst>
              <a:ext uri="{FF2B5EF4-FFF2-40B4-BE49-F238E27FC236}">
                <a16:creationId xmlns:a16="http://schemas.microsoft.com/office/drawing/2014/main" id="{9235FA9C-A462-74DD-D12F-F51CBCD503DB}"/>
              </a:ext>
            </a:extLst>
          </p:cNvPr>
          <p:cNvPicPr>
            <a:picLocks noChangeAspect="1"/>
          </p:cNvPicPr>
          <p:nvPr/>
        </p:nvPicPr>
        <p:blipFill rotWithShape="1">
          <a:blip r:embed="rId3">
            <a:extLst>
              <a:ext uri="{28A0092B-C50C-407E-A947-70E740481C1C}">
                <a14:useLocalDpi xmlns:a14="http://schemas.microsoft.com/office/drawing/2010/main" val="0"/>
              </a:ext>
            </a:extLst>
          </a:blip>
          <a:srcRect b="95156"/>
          <a:stretch/>
        </p:blipFill>
        <p:spPr>
          <a:xfrm>
            <a:off x="5996883" y="120650"/>
            <a:ext cx="6053667" cy="1252696"/>
          </a:xfrm>
          <a:prstGeom prst="rect">
            <a:avLst/>
          </a:prstGeom>
        </p:spPr>
      </p:pic>
      <p:pic>
        <p:nvPicPr>
          <p:cNvPr id="5" name="Picture 4" descr="A satellite in space over a planet&#10;&#10;Description automatically generated">
            <a:extLst>
              <a:ext uri="{FF2B5EF4-FFF2-40B4-BE49-F238E27FC236}">
                <a16:creationId xmlns:a16="http://schemas.microsoft.com/office/drawing/2014/main" id="{AADA6129-A9E4-3AC4-6331-877D798C3B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6883" y="1373346"/>
            <a:ext cx="6053667" cy="4540250"/>
          </a:xfrm>
          <a:prstGeom prst="rect">
            <a:avLst/>
          </a:prstGeom>
        </p:spPr>
      </p:pic>
      <p:pic>
        <p:nvPicPr>
          <p:cNvPr id="9" name="Picture 8" descr="A satellite in space over a planet&#10;&#10;Description automatically generated">
            <a:extLst>
              <a:ext uri="{FF2B5EF4-FFF2-40B4-BE49-F238E27FC236}">
                <a16:creationId xmlns:a16="http://schemas.microsoft.com/office/drawing/2014/main" id="{F5FD5599-CDBF-FFBA-C03E-9408A060B9D7}"/>
              </a:ext>
            </a:extLst>
          </p:cNvPr>
          <p:cNvPicPr>
            <a:picLocks noChangeAspect="1"/>
          </p:cNvPicPr>
          <p:nvPr/>
        </p:nvPicPr>
        <p:blipFill rotWithShape="1">
          <a:blip r:embed="rId3">
            <a:extLst>
              <a:ext uri="{28A0092B-C50C-407E-A947-70E740481C1C}">
                <a14:useLocalDpi xmlns:a14="http://schemas.microsoft.com/office/drawing/2010/main" val="0"/>
              </a:ext>
            </a:extLst>
          </a:blip>
          <a:srcRect b="95156"/>
          <a:stretch/>
        </p:blipFill>
        <p:spPr>
          <a:xfrm>
            <a:off x="5996882" y="5878523"/>
            <a:ext cx="6053667" cy="855651"/>
          </a:xfrm>
          <a:prstGeom prst="rect">
            <a:avLst/>
          </a:prstGeom>
        </p:spPr>
      </p:pic>
    </p:spTree>
    <p:extLst>
      <p:ext uri="{BB962C8B-B14F-4D97-AF65-F5344CB8AC3E}">
        <p14:creationId xmlns:p14="http://schemas.microsoft.com/office/powerpoint/2010/main" val="2984143643"/>
      </p:ext>
    </p:extLst>
  </p:cSld>
  <p:clrMapOvr>
    <a:masterClrMapping/>
  </p:clrMapOvr>
  <mc:AlternateContent xmlns:mc="http://schemas.openxmlformats.org/markup-compatibility/2006" xmlns:p14="http://schemas.microsoft.com/office/powerpoint/2010/main">
    <mc:Choice Requires="p14">
      <p:transition spd="slow" p14:dur="2000" advTm="672"/>
    </mc:Choice>
    <mc:Fallback xmlns="">
      <p:transition spd="slow" advTm="67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71" name="Rectangle 127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DD045973-F5A1-AFE2-BF5F-D045BCD05820}"/>
              </a:ext>
            </a:extLst>
          </p:cNvPr>
          <p:cNvSpPr>
            <a:spLocks noGrp="1"/>
          </p:cNvSpPr>
          <p:nvPr>
            <p:ph type="title"/>
          </p:nvPr>
        </p:nvSpPr>
        <p:spPr>
          <a:xfrm>
            <a:off x="1295400" y="669925"/>
            <a:ext cx="4800600" cy="1325563"/>
          </a:xfrm>
        </p:spPr>
        <p:txBody>
          <a:bodyPr anchor="b">
            <a:normAutofit/>
          </a:bodyPr>
          <a:lstStyle/>
          <a:p>
            <a:r>
              <a:rPr lang="nb-NO" dirty="0">
                <a:solidFill>
                  <a:schemeClr val="bg1"/>
                </a:solidFill>
              </a:rPr>
              <a:t>The </a:t>
            </a:r>
            <a:r>
              <a:rPr lang="nb-NO" dirty="0" err="1">
                <a:solidFill>
                  <a:schemeClr val="bg1"/>
                </a:solidFill>
              </a:rPr>
              <a:t>new</a:t>
            </a:r>
            <a:r>
              <a:rPr lang="nb-NO" dirty="0">
                <a:solidFill>
                  <a:schemeClr val="bg1"/>
                </a:solidFill>
              </a:rPr>
              <a:t> </a:t>
            </a:r>
            <a:r>
              <a:rPr lang="nb-NO" dirty="0" err="1">
                <a:solidFill>
                  <a:schemeClr val="bg1"/>
                </a:solidFill>
              </a:rPr>
              <a:t>era</a:t>
            </a:r>
            <a:r>
              <a:rPr lang="nb-NO" dirty="0">
                <a:solidFill>
                  <a:schemeClr val="bg1"/>
                </a:solidFill>
              </a:rPr>
              <a:t> </a:t>
            </a:r>
            <a:r>
              <a:rPr lang="nb-NO" dirty="0" err="1">
                <a:solidFill>
                  <a:schemeClr val="bg1"/>
                </a:solidFill>
              </a:rPr>
              <a:t>of</a:t>
            </a:r>
            <a:r>
              <a:rPr lang="nb-NO" dirty="0">
                <a:solidFill>
                  <a:schemeClr val="bg1"/>
                </a:solidFill>
              </a:rPr>
              <a:t> </a:t>
            </a:r>
            <a:r>
              <a:rPr lang="nb-NO" dirty="0" err="1">
                <a:solidFill>
                  <a:schemeClr val="bg1"/>
                </a:solidFill>
              </a:rPr>
              <a:t>remote</a:t>
            </a:r>
            <a:r>
              <a:rPr lang="nb-NO" dirty="0">
                <a:solidFill>
                  <a:schemeClr val="bg1"/>
                </a:solidFill>
              </a:rPr>
              <a:t> </a:t>
            </a:r>
            <a:r>
              <a:rPr lang="nb-NO" dirty="0" err="1">
                <a:solidFill>
                  <a:schemeClr val="bg1"/>
                </a:solidFill>
              </a:rPr>
              <a:t>sensing</a:t>
            </a:r>
            <a:r>
              <a:rPr lang="nb-NO" dirty="0">
                <a:solidFill>
                  <a:schemeClr val="bg1"/>
                </a:solidFill>
              </a:rPr>
              <a:t>?</a:t>
            </a:r>
            <a:endParaRPr lang="en-US" dirty="0">
              <a:solidFill>
                <a:schemeClr val="bg1"/>
              </a:solidFill>
            </a:endParaRPr>
          </a:p>
        </p:txBody>
      </p:sp>
      <p:cxnSp>
        <p:nvCxnSpPr>
          <p:cNvPr id="1272" name="Straight Connector 127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6466801-D203-B727-4396-19164ECECBE9}"/>
              </a:ext>
            </a:extLst>
          </p:cNvPr>
          <p:cNvSpPr>
            <a:spLocks noGrp="1"/>
          </p:cNvSpPr>
          <p:nvPr>
            <p:ph idx="1"/>
          </p:nvPr>
        </p:nvSpPr>
        <p:spPr>
          <a:xfrm>
            <a:off x="1295400" y="2288833"/>
            <a:ext cx="4800600" cy="3711571"/>
          </a:xfrm>
        </p:spPr>
        <p:txBody>
          <a:bodyPr>
            <a:normAutofit/>
          </a:bodyPr>
          <a:lstStyle/>
          <a:p>
            <a:r>
              <a:rPr lang="en-US" sz="2000" dirty="0">
                <a:solidFill>
                  <a:schemeClr val="bg1"/>
                </a:solidFill>
              </a:rPr>
              <a:t>Average</a:t>
            </a:r>
            <a:r>
              <a:rPr lang="nb-NO" sz="2000" dirty="0">
                <a:solidFill>
                  <a:schemeClr val="bg1"/>
                </a:solidFill>
              </a:rPr>
              <a:t> SAR </a:t>
            </a:r>
            <a:r>
              <a:rPr lang="en-US" sz="2000" dirty="0">
                <a:solidFill>
                  <a:schemeClr val="bg1"/>
                </a:solidFill>
              </a:rPr>
              <a:t>satellite</a:t>
            </a:r>
          </a:p>
          <a:p>
            <a:pPr lvl="1"/>
            <a:r>
              <a:rPr lang="nb-NO" sz="2000" dirty="0">
                <a:solidFill>
                  <a:schemeClr val="bg1"/>
                </a:solidFill>
              </a:rPr>
              <a:t>From 4m to 20m (antenna </a:t>
            </a:r>
            <a:r>
              <a:rPr lang="en-US" sz="2000" dirty="0">
                <a:solidFill>
                  <a:schemeClr val="bg1"/>
                </a:solidFill>
              </a:rPr>
              <a:t>size</a:t>
            </a:r>
            <a:r>
              <a:rPr lang="nb-NO" sz="2000" dirty="0">
                <a:solidFill>
                  <a:schemeClr val="bg1"/>
                </a:solidFill>
              </a:rPr>
              <a:t>)</a:t>
            </a:r>
          </a:p>
          <a:p>
            <a:pPr lvl="1"/>
            <a:r>
              <a:rPr lang="nb-NO" sz="2000" dirty="0">
                <a:solidFill>
                  <a:schemeClr val="bg1"/>
                </a:solidFill>
              </a:rPr>
              <a:t>&gt; ~400kg</a:t>
            </a:r>
          </a:p>
          <a:p>
            <a:pPr lvl="1"/>
            <a:r>
              <a:rPr lang="en-US" sz="2000" dirty="0">
                <a:solidFill>
                  <a:schemeClr val="bg1"/>
                </a:solidFill>
              </a:rPr>
              <a:t>High-cost </a:t>
            </a:r>
          </a:p>
          <a:p>
            <a:pPr lvl="1"/>
            <a:r>
              <a:rPr lang="en-US" sz="2000" dirty="0">
                <a:solidFill>
                  <a:schemeClr val="bg1"/>
                </a:solidFill>
              </a:rPr>
              <a:t>Satellites required: ~1</a:t>
            </a:r>
          </a:p>
          <a:p>
            <a:r>
              <a:rPr lang="en-US" sz="2000" dirty="0">
                <a:solidFill>
                  <a:schemeClr val="bg1"/>
                </a:solidFill>
              </a:rPr>
              <a:t>CubeSat</a:t>
            </a:r>
          </a:p>
          <a:p>
            <a:pPr lvl="1"/>
            <a:r>
              <a:rPr lang="en-US" sz="2000" dirty="0">
                <a:solidFill>
                  <a:schemeClr val="bg1"/>
                </a:solidFill>
              </a:rPr>
              <a:t>1U  = 10x10x10cm</a:t>
            </a:r>
          </a:p>
          <a:p>
            <a:pPr lvl="1"/>
            <a:r>
              <a:rPr lang="en-US" sz="2000" dirty="0">
                <a:solidFill>
                  <a:schemeClr val="bg1"/>
                </a:solidFill>
              </a:rPr>
              <a:t>~2kg</a:t>
            </a:r>
          </a:p>
          <a:p>
            <a:pPr lvl="1"/>
            <a:r>
              <a:rPr lang="en-US" sz="2000" dirty="0">
                <a:solidFill>
                  <a:schemeClr val="bg1"/>
                </a:solidFill>
              </a:rPr>
              <a:t>Low-cost</a:t>
            </a:r>
          </a:p>
          <a:p>
            <a:pPr lvl="1"/>
            <a:r>
              <a:rPr lang="en-US" sz="2000" dirty="0">
                <a:solidFill>
                  <a:schemeClr val="bg1"/>
                </a:solidFill>
              </a:rPr>
              <a:t>As many as you like</a:t>
            </a:r>
          </a:p>
        </p:txBody>
      </p:sp>
      <p:pic>
        <p:nvPicPr>
          <p:cNvPr id="5" name="Picture 2" descr="r/spacex - After years of hard work and dedication, Canada's RADARSAT Constellation Mission By MDA is ready for launch. SpaceX confirms the launch is a 'go' for Wednesday, June 12 at 7:17am PT. We will be there.">
            <a:extLst>
              <a:ext uri="{FF2B5EF4-FFF2-40B4-BE49-F238E27FC236}">
                <a16:creationId xmlns:a16="http://schemas.microsoft.com/office/drawing/2014/main" id="{CCED87A8-E93A-A83A-65DF-B4095688D30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395313" y="369913"/>
            <a:ext cx="2088399" cy="2784532"/>
          </a:xfrm>
          <a:prstGeom prst="rect">
            <a:avLst/>
          </a:prstGeom>
          <a:noFill/>
          <a:extLst>
            <a:ext uri="{909E8E84-426E-40DD-AFC4-6F175D3DCCD1}">
              <a14:hiddenFill xmlns:a14="http://schemas.microsoft.com/office/drawing/2010/main">
                <a:solidFill>
                  <a:srgbClr val="FFFFFF"/>
                </a:solidFill>
              </a14:hiddenFill>
            </a:ext>
          </a:extLst>
        </p:spPr>
      </p:pic>
      <p:sp>
        <p:nvSpPr>
          <p:cNvPr id="1273" name="Rectangle 127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A group of people in white coats and blue hair&#10;&#10;Description automatically generated">
            <a:extLst>
              <a:ext uri="{FF2B5EF4-FFF2-40B4-BE49-F238E27FC236}">
                <a16:creationId xmlns:a16="http://schemas.microsoft.com/office/drawing/2014/main" id="{B5E72006-7379-F2C2-D13D-6E55D6C665A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4839" t="14050"/>
          <a:stretch/>
        </p:blipFill>
        <p:spPr bwMode="auto">
          <a:xfrm>
            <a:off x="8494361" y="3730267"/>
            <a:ext cx="2677240" cy="2784532"/>
          </a:xfrm>
          <a:prstGeom prst="rect">
            <a:avLst/>
          </a:prstGeom>
          <a:noFill/>
          <a:extLst>
            <a:ext uri="{909E8E84-426E-40DD-AFC4-6F175D3DCCD1}">
              <a14:hiddenFill xmlns:a14="http://schemas.microsoft.com/office/drawing/2010/main">
                <a:solidFill>
                  <a:srgbClr val="FFFFFF"/>
                </a:solidFill>
              </a14:hiddenFill>
            </a:ext>
          </a:extLst>
        </p:spPr>
      </p:pic>
      <p:sp>
        <p:nvSpPr>
          <p:cNvPr id="1274" name="Rectangle 1273">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145F1CF-A540-4C8C-36B3-F3CC4054BFC7}"/>
              </a:ext>
            </a:extLst>
          </p:cNvPr>
          <p:cNvSpPr txBox="1"/>
          <p:nvPr/>
        </p:nvSpPr>
        <p:spPr>
          <a:xfrm>
            <a:off x="7825071" y="6449749"/>
            <a:ext cx="5725332" cy="307777"/>
          </a:xfrm>
          <a:prstGeom prst="rect">
            <a:avLst/>
          </a:prstGeom>
          <a:noFill/>
        </p:spPr>
        <p:txBody>
          <a:bodyPr wrap="square" rtlCol="0">
            <a:spAutoFit/>
          </a:bodyPr>
          <a:lstStyle/>
          <a:p>
            <a:r>
              <a:rPr lang="en-US" sz="1400" dirty="0">
                <a:solidFill>
                  <a:schemeClr val="bg1"/>
                </a:solidFill>
              </a:rPr>
              <a:t>https://www.exolaunch.com/news_100.html</a:t>
            </a:r>
          </a:p>
        </p:txBody>
      </p:sp>
      <p:sp>
        <p:nvSpPr>
          <p:cNvPr id="7" name="TextBox 6">
            <a:extLst>
              <a:ext uri="{FF2B5EF4-FFF2-40B4-BE49-F238E27FC236}">
                <a16:creationId xmlns:a16="http://schemas.microsoft.com/office/drawing/2014/main" id="{337E5769-D9B1-73AB-0740-C9AA74A9739D}"/>
              </a:ext>
            </a:extLst>
          </p:cNvPr>
          <p:cNvSpPr txBox="1"/>
          <p:nvPr/>
        </p:nvSpPr>
        <p:spPr>
          <a:xfrm>
            <a:off x="6391265" y="2975035"/>
            <a:ext cx="4076935" cy="430887"/>
          </a:xfrm>
          <a:prstGeom prst="rect">
            <a:avLst/>
          </a:prstGeom>
          <a:noFill/>
        </p:spPr>
        <p:txBody>
          <a:bodyPr wrap="square" rtlCol="0">
            <a:spAutoFit/>
          </a:bodyPr>
          <a:lstStyle/>
          <a:p>
            <a:r>
              <a:rPr lang="en-US" sz="1100" dirty="0">
                <a:solidFill>
                  <a:schemeClr val="bg1"/>
                </a:solidFill>
              </a:rPr>
              <a:t>https://www.reddit.com/r/spacex/comments/byzxx6/after_years_of_hard_work_and_dedication_canadas/</a:t>
            </a:r>
          </a:p>
        </p:txBody>
      </p:sp>
      <p:pic>
        <p:nvPicPr>
          <p:cNvPr id="1026" name="Picture 2" descr="ESA - Fly Your Satellite! vibration tests challenge the resolve of ISTSat-1  students">
            <a:extLst>
              <a:ext uri="{FF2B5EF4-FFF2-40B4-BE49-F238E27FC236}">
                <a16:creationId xmlns:a16="http://schemas.microsoft.com/office/drawing/2014/main" id="{E0BB13A7-C2F5-9B5B-F05B-1D7DF82329F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0561" t="20215" r="23046" b="6490"/>
          <a:stretch/>
        </p:blipFill>
        <p:spPr bwMode="auto">
          <a:xfrm>
            <a:off x="5049452" y="3668414"/>
            <a:ext cx="2250671" cy="195020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2858F57-177C-7160-64A8-58FC59A12BA5}"/>
              </a:ext>
            </a:extLst>
          </p:cNvPr>
          <p:cNvSpPr/>
          <p:nvPr/>
        </p:nvSpPr>
        <p:spPr>
          <a:xfrm>
            <a:off x="4925961" y="3543213"/>
            <a:ext cx="2465440" cy="2216352"/>
          </a:xfrm>
          <a:prstGeom prst="rect">
            <a:avLst/>
          </a:prstGeom>
          <a:no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4E5C43AF-9322-11EB-A217-8AE4008B1C40}"/>
              </a:ext>
            </a:extLst>
          </p:cNvPr>
          <p:cNvSpPr txBox="1"/>
          <p:nvPr/>
        </p:nvSpPr>
        <p:spPr>
          <a:xfrm>
            <a:off x="4888078" y="5538701"/>
            <a:ext cx="2353341" cy="261610"/>
          </a:xfrm>
          <a:prstGeom prst="rect">
            <a:avLst/>
          </a:prstGeom>
          <a:noFill/>
        </p:spPr>
        <p:txBody>
          <a:bodyPr wrap="square" rtlCol="0">
            <a:spAutoFit/>
          </a:bodyPr>
          <a:lstStyle/>
          <a:p>
            <a:r>
              <a:rPr lang="en-US" sz="1100" dirty="0">
                <a:solidFill>
                  <a:schemeClr val="bg1"/>
                </a:solidFill>
              </a:rPr>
              <a:t>https://www.esa.int/Education</a:t>
            </a:r>
          </a:p>
        </p:txBody>
      </p:sp>
    </p:spTree>
    <p:extLst>
      <p:ext uri="{BB962C8B-B14F-4D97-AF65-F5344CB8AC3E}">
        <p14:creationId xmlns:p14="http://schemas.microsoft.com/office/powerpoint/2010/main" val="4204750685"/>
      </p:ext>
    </p:extLst>
  </p:cSld>
  <p:clrMapOvr>
    <a:masterClrMapping/>
  </p:clrMapOvr>
  <mc:AlternateContent xmlns:mc="http://schemas.openxmlformats.org/markup-compatibility/2006" xmlns:p14="http://schemas.microsoft.com/office/powerpoint/2010/main">
    <mc:Choice Requires="p14">
      <p:transition spd="slow" p14:dur="2000" advTm="109413"/>
    </mc:Choice>
    <mc:Fallback xmlns="">
      <p:transition spd="slow" advTm="10941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65EAC-120D-4C76-4241-1C1CA7AC6D7F}"/>
              </a:ext>
            </a:extLst>
          </p:cNvPr>
          <p:cNvSpPr>
            <a:spLocks noGrp="1"/>
          </p:cNvSpPr>
          <p:nvPr>
            <p:ph type="title"/>
          </p:nvPr>
        </p:nvSpPr>
        <p:spPr>
          <a:xfrm>
            <a:off x="0" y="-56087"/>
            <a:ext cx="10515600" cy="1325563"/>
          </a:xfrm>
        </p:spPr>
        <p:txBody>
          <a:bodyPr/>
          <a:lstStyle/>
          <a:p>
            <a:r>
              <a:rPr lang="nb-NO" dirty="0">
                <a:solidFill>
                  <a:schemeClr val="bg1"/>
                </a:solidFill>
              </a:rPr>
              <a:t>SATURN - </a:t>
            </a:r>
            <a:r>
              <a:rPr lang="nb-NO" dirty="0" err="1">
                <a:solidFill>
                  <a:schemeClr val="bg1"/>
                </a:solidFill>
              </a:rPr>
              <a:t>overview</a:t>
            </a:r>
            <a:endParaRPr lang="en-US" dirty="0">
              <a:solidFill>
                <a:schemeClr val="bg1"/>
              </a:solidFill>
            </a:endParaRPr>
          </a:p>
        </p:txBody>
      </p:sp>
      <p:sp>
        <p:nvSpPr>
          <p:cNvPr id="3" name="Content Placeholder 2">
            <a:extLst>
              <a:ext uri="{FF2B5EF4-FFF2-40B4-BE49-F238E27FC236}">
                <a16:creationId xmlns:a16="http://schemas.microsoft.com/office/drawing/2014/main" id="{E3074BA5-DD49-94FA-9A2C-BB14402714BA}"/>
              </a:ext>
            </a:extLst>
          </p:cNvPr>
          <p:cNvSpPr>
            <a:spLocks noGrp="1"/>
          </p:cNvSpPr>
          <p:nvPr>
            <p:ph idx="1"/>
          </p:nvPr>
        </p:nvSpPr>
        <p:spPr>
          <a:xfrm>
            <a:off x="0" y="1728247"/>
            <a:ext cx="10515600" cy="4351338"/>
          </a:xfrm>
        </p:spPr>
        <p:txBody>
          <a:bodyPr>
            <a:normAutofit fontScale="92500" lnSpcReduction="20000"/>
          </a:bodyPr>
          <a:lstStyle/>
          <a:p>
            <a:r>
              <a:rPr lang="en-US" i="1" dirty="0">
                <a:solidFill>
                  <a:schemeClr val="bg1"/>
                </a:solidFill>
              </a:rPr>
              <a:t>Parameters</a:t>
            </a:r>
          </a:p>
          <a:p>
            <a:pPr lvl="1"/>
            <a:r>
              <a:rPr lang="en-US" i="1" dirty="0">
                <a:solidFill>
                  <a:schemeClr val="bg1"/>
                </a:solidFill>
              </a:rPr>
              <a:t>16U ~ 30x30x60cm</a:t>
            </a:r>
          </a:p>
          <a:p>
            <a:pPr lvl="1"/>
            <a:r>
              <a:rPr lang="en-US" i="1" dirty="0">
                <a:solidFill>
                  <a:schemeClr val="bg1"/>
                </a:solidFill>
              </a:rPr>
              <a:t>38.7kg</a:t>
            </a:r>
          </a:p>
          <a:p>
            <a:r>
              <a:rPr lang="en-US" i="1" dirty="0">
                <a:solidFill>
                  <a:schemeClr val="bg1"/>
                </a:solidFill>
              </a:rPr>
              <a:t>Coherent SAR formation</a:t>
            </a:r>
          </a:p>
          <a:p>
            <a:pPr lvl="1"/>
            <a:r>
              <a:rPr lang="en-US" i="1" dirty="0">
                <a:solidFill>
                  <a:schemeClr val="bg1"/>
                </a:solidFill>
              </a:rPr>
              <a:t>Using 3 CubeSats</a:t>
            </a:r>
          </a:p>
          <a:p>
            <a:r>
              <a:rPr lang="en-US" i="1" dirty="0">
                <a:solidFill>
                  <a:schemeClr val="bg1"/>
                </a:solidFill>
              </a:rPr>
              <a:t>Low Earth Sun Synchronous orbit</a:t>
            </a:r>
          </a:p>
          <a:p>
            <a:pPr lvl="1"/>
            <a:r>
              <a:rPr lang="en-US" i="1" dirty="0">
                <a:solidFill>
                  <a:schemeClr val="bg1"/>
                </a:solidFill>
              </a:rPr>
              <a:t>Revisit time 20.4h, interferometric revisit time 4 days</a:t>
            </a:r>
          </a:p>
          <a:p>
            <a:r>
              <a:rPr lang="en-US" i="1" dirty="0">
                <a:solidFill>
                  <a:schemeClr val="bg1"/>
                </a:solidFill>
              </a:rPr>
              <a:t>Miniaturized SAR instrument</a:t>
            </a:r>
          </a:p>
          <a:p>
            <a:pPr lvl="1"/>
            <a:r>
              <a:rPr lang="en-US" i="1" dirty="0">
                <a:solidFill>
                  <a:schemeClr val="bg1"/>
                </a:solidFill>
              </a:rPr>
              <a:t>Resolution 5x5m, high-res 1.5x1.5m, 30km swath</a:t>
            </a:r>
          </a:p>
          <a:p>
            <a:pPr lvl="1"/>
            <a:r>
              <a:rPr lang="en-US" i="1" dirty="0">
                <a:solidFill>
                  <a:schemeClr val="bg1"/>
                </a:solidFill>
              </a:rPr>
              <a:t>Image Size, 30x50km</a:t>
            </a:r>
          </a:p>
          <a:p>
            <a:r>
              <a:rPr lang="en-US" i="1" dirty="0">
                <a:solidFill>
                  <a:schemeClr val="bg1"/>
                </a:solidFill>
              </a:rPr>
              <a:t>Utilizing MIMO (Multiple-Input-multiple-Output)</a:t>
            </a:r>
            <a:endParaRPr lang="en-US" dirty="0">
              <a:solidFill>
                <a:schemeClr val="bg1"/>
              </a:solidFill>
            </a:endParaRPr>
          </a:p>
          <a:p>
            <a:r>
              <a:rPr lang="en-US" dirty="0">
                <a:solidFill>
                  <a:schemeClr val="bg1"/>
                </a:solidFill>
              </a:rPr>
              <a:t>Launch date: 2025-12-31</a:t>
            </a:r>
          </a:p>
        </p:txBody>
      </p:sp>
      <p:pic>
        <p:nvPicPr>
          <p:cNvPr id="5" name="Picture 4">
            <a:extLst>
              <a:ext uri="{FF2B5EF4-FFF2-40B4-BE49-F238E27FC236}">
                <a16:creationId xmlns:a16="http://schemas.microsoft.com/office/drawing/2014/main" id="{54CFF193-7FA3-9F0D-223A-38E2F38B0898}"/>
              </a:ext>
            </a:extLst>
          </p:cNvPr>
          <p:cNvPicPr>
            <a:picLocks noChangeAspect="1"/>
          </p:cNvPicPr>
          <p:nvPr/>
        </p:nvPicPr>
        <p:blipFill>
          <a:blip r:embed="rId2"/>
          <a:stretch>
            <a:fillRect/>
          </a:stretch>
        </p:blipFill>
        <p:spPr>
          <a:xfrm>
            <a:off x="7218211" y="1498214"/>
            <a:ext cx="4571241" cy="2278303"/>
          </a:xfrm>
          <a:prstGeom prst="rect">
            <a:avLst/>
          </a:prstGeom>
        </p:spPr>
      </p:pic>
      <p:sp>
        <p:nvSpPr>
          <p:cNvPr id="4" name="TextBox 3">
            <a:extLst>
              <a:ext uri="{FF2B5EF4-FFF2-40B4-BE49-F238E27FC236}">
                <a16:creationId xmlns:a16="http://schemas.microsoft.com/office/drawing/2014/main" id="{608B7A6B-690D-BBDF-682B-40BC106D9B62}"/>
              </a:ext>
            </a:extLst>
          </p:cNvPr>
          <p:cNvSpPr txBox="1"/>
          <p:nvPr/>
        </p:nvSpPr>
        <p:spPr>
          <a:xfrm>
            <a:off x="0" y="816646"/>
            <a:ext cx="8233843" cy="523220"/>
          </a:xfrm>
          <a:prstGeom prst="rect">
            <a:avLst/>
          </a:prstGeom>
          <a:noFill/>
        </p:spPr>
        <p:txBody>
          <a:bodyPr wrap="square" rtlCol="0">
            <a:spAutoFit/>
          </a:bodyPr>
          <a:lstStyle/>
          <a:p>
            <a:r>
              <a:rPr lang="nb-NO" sz="2800" u="sng" dirty="0" err="1">
                <a:solidFill>
                  <a:schemeClr val="bg1"/>
                </a:solidFill>
              </a:rPr>
              <a:t>S</a:t>
            </a:r>
            <a:r>
              <a:rPr lang="nb-NO" sz="2800" dirty="0" err="1">
                <a:solidFill>
                  <a:schemeClr val="bg1"/>
                </a:solidFill>
              </a:rPr>
              <a:t>ynthetic</a:t>
            </a:r>
            <a:r>
              <a:rPr lang="nb-NO" sz="2800" dirty="0">
                <a:solidFill>
                  <a:schemeClr val="bg1"/>
                </a:solidFill>
              </a:rPr>
              <a:t> </a:t>
            </a:r>
            <a:r>
              <a:rPr lang="nb-NO" sz="2800" u="sng" dirty="0" err="1">
                <a:solidFill>
                  <a:schemeClr val="bg1"/>
                </a:solidFill>
              </a:rPr>
              <a:t>A</a:t>
            </a:r>
            <a:r>
              <a:rPr lang="nb-NO" sz="2800" dirty="0" err="1">
                <a:solidFill>
                  <a:schemeClr val="bg1"/>
                </a:solidFill>
              </a:rPr>
              <a:t>per</a:t>
            </a:r>
            <a:r>
              <a:rPr lang="nb-NO" sz="2800" u="sng" dirty="0" err="1">
                <a:solidFill>
                  <a:schemeClr val="bg1"/>
                </a:solidFill>
              </a:rPr>
              <a:t>T</a:t>
            </a:r>
            <a:r>
              <a:rPr lang="nb-NO" sz="2800" dirty="0" err="1">
                <a:solidFill>
                  <a:schemeClr val="bg1"/>
                </a:solidFill>
              </a:rPr>
              <a:t>ure</a:t>
            </a:r>
            <a:r>
              <a:rPr lang="nb-NO" sz="2800" dirty="0">
                <a:solidFill>
                  <a:schemeClr val="bg1"/>
                </a:solidFill>
              </a:rPr>
              <a:t> radar </a:t>
            </a:r>
            <a:r>
              <a:rPr lang="nb-NO" sz="2800" dirty="0" err="1">
                <a:solidFill>
                  <a:schemeClr val="bg1"/>
                </a:solidFill>
              </a:rPr>
              <a:t>c</a:t>
            </a:r>
            <a:r>
              <a:rPr lang="nb-NO" sz="2800" u="sng" dirty="0" err="1">
                <a:solidFill>
                  <a:schemeClr val="bg1"/>
                </a:solidFill>
              </a:rPr>
              <a:t>U</a:t>
            </a:r>
            <a:r>
              <a:rPr lang="nb-NO" sz="2800" dirty="0" err="1">
                <a:solidFill>
                  <a:schemeClr val="bg1"/>
                </a:solidFill>
              </a:rPr>
              <a:t>besat</a:t>
            </a:r>
            <a:r>
              <a:rPr lang="nb-NO" sz="2800" dirty="0">
                <a:solidFill>
                  <a:schemeClr val="bg1"/>
                </a:solidFill>
              </a:rPr>
              <a:t> </a:t>
            </a:r>
            <a:r>
              <a:rPr lang="nb-NO" sz="2800" dirty="0" err="1">
                <a:solidFill>
                  <a:schemeClr val="bg1"/>
                </a:solidFill>
              </a:rPr>
              <a:t>fo</a:t>
            </a:r>
            <a:r>
              <a:rPr lang="nb-NO" sz="2800" u="sng" dirty="0" err="1">
                <a:solidFill>
                  <a:schemeClr val="bg1"/>
                </a:solidFill>
              </a:rPr>
              <a:t>R</a:t>
            </a:r>
            <a:r>
              <a:rPr lang="nb-NO" sz="2800" dirty="0" err="1">
                <a:solidFill>
                  <a:schemeClr val="bg1"/>
                </a:solidFill>
              </a:rPr>
              <a:t>mation</a:t>
            </a:r>
            <a:r>
              <a:rPr lang="nb-NO" sz="2800" dirty="0">
                <a:solidFill>
                  <a:schemeClr val="bg1"/>
                </a:solidFill>
              </a:rPr>
              <a:t> </a:t>
            </a:r>
            <a:r>
              <a:rPr lang="nb-NO" sz="2800" dirty="0" err="1">
                <a:solidFill>
                  <a:schemeClr val="bg1"/>
                </a:solidFill>
              </a:rPr>
              <a:t>flyi</a:t>
            </a:r>
            <a:r>
              <a:rPr lang="nb-NO" sz="2800" u="sng" dirty="0" err="1">
                <a:solidFill>
                  <a:schemeClr val="bg1"/>
                </a:solidFill>
              </a:rPr>
              <a:t>N</a:t>
            </a:r>
            <a:r>
              <a:rPr lang="nb-NO" sz="2800" dirty="0" err="1">
                <a:solidFill>
                  <a:schemeClr val="bg1"/>
                </a:solidFill>
              </a:rPr>
              <a:t>g</a:t>
            </a:r>
            <a:endParaRPr lang="en-US" sz="2800" dirty="0">
              <a:solidFill>
                <a:schemeClr val="bg1"/>
              </a:solidFill>
            </a:endParaRPr>
          </a:p>
        </p:txBody>
      </p:sp>
      <p:pic>
        <p:nvPicPr>
          <p:cNvPr id="7" name="Picture 6">
            <a:extLst>
              <a:ext uri="{FF2B5EF4-FFF2-40B4-BE49-F238E27FC236}">
                <a16:creationId xmlns:a16="http://schemas.microsoft.com/office/drawing/2014/main" id="{23DCF2A7-6496-6321-E716-E2F288996E98}"/>
              </a:ext>
            </a:extLst>
          </p:cNvPr>
          <p:cNvPicPr>
            <a:picLocks noChangeAspect="1"/>
          </p:cNvPicPr>
          <p:nvPr/>
        </p:nvPicPr>
        <p:blipFill>
          <a:blip r:embed="rId3"/>
          <a:stretch>
            <a:fillRect/>
          </a:stretch>
        </p:blipFill>
        <p:spPr>
          <a:xfrm>
            <a:off x="7877473" y="4223643"/>
            <a:ext cx="3735319" cy="1908494"/>
          </a:xfrm>
          <a:prstGeom prst="rect">
            <a:avLst/>
          </a:prstGeom>
        </p:spPr>
      </p:pic>
      <p:sp>
        <p:nvSpPr>
          <p:cNvPr id="8" name="Rectangle 7">
            <a:extLst>
              <a:ext uri="{FF2B5EF4-FFF2-40B4-BE49-F238E27FC236}">
                <a16:creationId xmlns:a16="http://schemas.microsoft.com/office/drawing/2014/main" id="{71B1FCBD-590D-8EE1-D928-F5B60EBA7F4D}"/>
              </a:ext>
            </a:extLst>
          </p:cNvPr>
          <p:cNvSpPr/>
          <p:nvPr/>
        </p:nvSpPr>
        <p:spPr>
          <a:xfrm>
            <a:off x="7154333" y="1422400"/>
            <a:ext cx="4698999" cy="2429933"/>
          </a:xfrm>
          <a:prstGeom prst="rect">
            <a:avLst/>
          </a:prstGeom>
          <a:no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C8AD79F3-B9CD-404E-7E03-9B40BFCA296A}"/>
              </a:ext>
            </a:extLst>
          </p:cNvPr>
          <p:cNvSpPr/>
          <p:nvPr/>
        </p:nvSpPr>
        <p:spPr>
          <a:xfrm>
            <a:off x="7806267" y="4158180"/>
            <a:ext cx="3877733" cy="2039420"/>
          </a:xfrm>
          <a:prstGeom prst="rect">
            <a:avLst/>
          </a:prstGeom>
          <a:no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39A1CA3D-2D5E-2C58-F207-BF2724CE7C39}"/>
              </a:ext>
            </a:extLst>
          </p:cNvPr>
          <p:cNvCxnSpPr>
            <a:cxnSpLocks/>
          </p:cNvCxnSpPr>
          <p:nvPr/>
        </p:nvCxnSpPr>
        <p:spPr>
          <a:xfrm>
            <a:off x="-1" y="878211"/>
            <a:ext cx="8233844" cy="0"/>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65752290"/>
      </p:ext>
    </p:extLst>
  </p:cSld>
  <p:clrMapOvr>
    <a:masterClrMapping/>
  </p:clrMapOvr>
  <mc:AlternateContent xmlns:mc="http://schemas.openxmlformats.org/markup-compatibility/2006" xmlns:p14="http://schemas.microsoft.com/office/powerpoint/2010/main">
    <mc:Choice Requires="p14">
      <p:transition spd="slow" p14:dur="2000" advTm="75676"/>
    </mc:Choice>
    <mc:Fallback xmlns="">
      <p:transition spd="slow" advTm="7567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024C6C68-1245-DCAE-8EA3-07F656C7B60B}"/>
              </a:ext>
            </a:extLst>
          </p:cNvPr>
          <p:cNvSpPr>
            <a:spLocks noGrp="1"/>
          </p:cNvSpPr>
          <p:nvPr>
            <p:ph type="title"/>
          </p:nvPr>
        </p:nvSpPr>
        <p:spPr>
          <a:xfrm>
            <a:off x="1295400" y="669925"/>
            <a:ext cx="4800600" cy="1325563"/>
          </a:xfrm>
        </p:spPr>
        <p:txBody>
          <a:bodyPr anchor="b">
            <a:normAutofit/>
          </a:bodyPr>
          <a:lstStyle/>
          <a:p>
            <a:r>
              <a:rPr lang="nb-NO">
                <a:solidFill>
                  <a:schemeClr val="bg1"/>
                </a:solidFill>
              </a:rPr>
              <a:t>How does it work?</a:t>
            </a:r>
            <a:endParaRPr lang="en-US">
              <a:solidFill>
                <a:schemeClr val="bg1"/>
              </a:solidFill>
            </a:endParaRPr>
          </a:p>
        </p:txBody>
      </p:sp>
      <p:cxnSp>
        <p:nvCxnSpPr>
          <p:cNvPr id="18" name="Straight Connector 17">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210A132B-6B2D-6EE1-11D5-625FA50990B6}"/>
              </a:ext>
            </a:extLst>
          </p:cNvPr>
          <p:cNvSpPr/>
          <p:nvPr/>
        </p:nvSpPr>
        <p:spPr>
          <a:xfrm>
            <a:off x="5854135" y="4221032"/>
            <a:ext cx="2862291" cy="2205939"/>
          </a:xfrm>
          <a:prstGeom prst="rect">
            <a:avLst/>
          </a:prstGeom>
          <a:gradFill>
            <a:gsLst>
              <a:gs pos="95000">
                <a:schemeClr val="bg1">
                  <a:lumMod val="50000"/>
                </a:schemeClr>
              </a:gs>
              <a:gs pos="42000">
                <a:schemeClr val="bg1">
                  <a:lumMod val="85000"/>
                </a:schemeClr>
              </a:gs>
              <a:gs pos="11000">
                <a:schemeClr val="tx1">
                  <a:lumMod val="50000"/>
                  <a:lumOff val="50000"/>
                </a:schemeClr>
              </a:gs>
              <a:gs pos="79000">
                <a:schemeClr val="bg1">
                  <a:lumMod val="75000"/>
                </a:schemeClr>
              </a:gs>
              <a:gs pos="24000">
                <a:schemeClr val="bg1"/>
              </a:gs>
            </a:gsLst>
            <a:lin ang="8100000" scaled="1"/>
          </a:grad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pic>
        <p:nvPicPr>
          <p:cNvPr id="15" name="Picture 14" descr="A diagram of a satellite&#10;&#10;Description automatically generated">
            <a:extLst>
              <a:ext uri="{FF2B5EF4-FFF2-40B4-BE49-F238E27FC236}">
                <a16:creationId xmlns:a16="http://schemas.microsoft.com/office/drawing/2014/main" id="{B8ABBD14-1F1A-B1EA-BED0-61CC5D2191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7121" y="4221032"/>
            <a:ext cx="2989306" cy="2152301"/>
          </a:xfrm>
          <a:prstGeom prst="rect">
            <a:avLst/>
          </a:prstGeom>
        </p:spPr>
      </p:pic>
      <p:sp>
        <p:nvSpPr>
          <p:cNvPr id="3" name="Content Placeholder 2">
            <a:extLst>
              <a:ext uri="{FF2B5EF4-FFF2-40B4-BE49-F238E27FC236}">
                <a16:creationId xmlns:a16="http://schemas.microsoft.com/office/drawing/2014/main" id="{C9A37AEE-60C3-9FD5-7CE2-A50E78669399}"/>
              </a:ext>
            </a:extLst>
          </p:cNvPr>
          <p:cNvSpPr>
            <a:spLocks noGrp="1"/>
          </p:cNvSpPr>
          <p:nvPr>
            <p:ph idx="1"/>
          </p:nvPr>
        </p:nvSpPr>
        <p:spPr>
          <a:xfrm>
            <a:off x="1295400" y="2288833"/>
            <a:ext cx="4800600" cy="3711571"/>
          </a:xfrm>
        </p:spPr>
        <p:txBody>
          <a:bodyPr>
            <a:normAutofit/>
          </a:bodyPr>
          <a:lstStyle/>
          <a:p>
            <a:r>
              <a:rPr lang="en-US" sz="2000" dirty="0">
                <a:solidFill>
                  <a:schemeClr val="bg1"/>
                </a:solidFill>
              </a:rPr>
              <a:t>Along-track-train</a:t>
            </a:r>
          </a:p>
          <a:p>
            <a:pPr lvl="1"/>
            <a:r>
              <a:rPr lang="en-US" sz="2000" dirty="0">
                <a:solidFill>
                  <a:schemeClr val="bg1"/>
                </a:solidFill>
              </a:rPr>
              <a:t>+/- 5m</a:t>
            </a:r>
          </a:p>
          <a:p>
            <a:r>
              <a:rPr lang="en-US" sz="2000" dirty="0">
                <a:solidFill>
                  <a:schemeClr val="bg1"/>
                </a:solidFill>
              </a:rPr>
              <a:t>Restrictions</a:t>
            </a:r>
          </a:p>
          <a:p>
            <a:pPr lvl="1"/>
            <a:r>
              <a:rPr lang="en-US" sz="2000" dirty="0">
                <a:solidFill>
                  <a:schemeClr val="bg1"/>
                </a:solidFill>
              </a:rPr>
              <a:t>800m length</a:t>
            </a:r>
          </a:p>
          <a:p>
            <a:pPr lvl="1"/>
            <a:r>
              <a:rPr lang="en-US" sz="2000" dirty="0">
                <a:solidFill>
                  <a:schemeClr val="bg1"/>
                </a:solidFill>
              </a:rPr>
              <a:t>200m radius  </a:t>
            </a:r>
          </a:p>
          <a:p>
            <a:r>
              <a:rPr lang="en-US" sz="2000" dirty="0">
                <a:solidFill>
                  <a:schemeClr val="bg1"/>
                </a:solidFill>
              </a:rPr>
              <a:t>Antenna</a:t>
            </a:r>
          </a:p>
          <a:p>
            <a:pPr lvl="1"/>
            <a:r>
              <a:rPr lang="en-US" sz="2000" dirty="0">
                <a:solidFill>
                  <a:schemeClr val="bg1"/>
                </a:solidFill>
              </a:rPr>
              <a:t>~3.9m</a:t>
            </a:r>
          </a:p>
          <a:p>
            <a:pPr lvl="1"/>
            <a:r>
              <a:rPr lang="en-US" sz="2000" dirty="0">
                <a:solidFill>
                  <a:schemeClr val="bg1"/>
                </a:solidFill>
              </a:rPr>
              <a:t>X-band SAR</a:t>
            </a:r>
          </a:p>
          <a:p>
            <a:pPr lvl="1"/>
            <a:r>
              <a:rPr lang="en-US" sz="2000" dirty="0">
                <a:solidFill>
                  <a:schemeClr val="bg1"/>
                </a:solidFill>
              </a:rPr>
              <a:t>13 panels </a:t>
            </a:r>
          </a:p>
          <a:p>
            <a:pPr lvl="1"/>
            <a:r>
              <a:rPr lang="en-US" sz="2000" dirty="0">
                <a:solidFill>
                  <a:schemeClr val="bg1"/>
                </a:solidFill>
              </a:rPr>
              <a:t>Single polarization (HH pol)</a:t>
            </a:r>
          </a:p>
          <a:p>
            <a:pPr lvl="1"/>
            <a:endParaRPr lang="en-US" sz="2000" dirty="0">
              <a:solidFill>
                <a:schemeClr val="bg1"/>
              </a:solidFill>
            </a:endParaRPr>
          </a:p>
        </p:txBody>
      </p:sp>
      <p:sp>
        <p:nvSpPr>
          <p:cNvPr id="16" name="Rectangle 15">
            <a:extLst>
              <a:ext uri="{FF2B5EF4-FFF2-40B4-BE49-F238E27FC236}">
                <a16:creationId xmlns:a16="http://schemas.microsoft.com/office/drawing/2014/main" id="{9E42E98B-2D4C-F2BB-F8C4-E4DE2C2BC5B6}"/>
              </a:ext>
            </a:extLst>
          </p:cNvPr>
          <p:cNvSpPr/>
          <p:nvPr/>
        </p:nvSpPr>
        <p:spPr>
          <a:xfrm>
            <a:off x="6375401" y="186634"/>
            <a:ext cx="4327878" cy="2205941"/>
          </a:xfrm>
          <a:prstGeom prst="rect">
            <a:avLst/>
          </a:prstGeom>
          <a:gradFill>
            <a:gsLst>
              <a:gs pos="95000">
                <a:schemeClr val="bg1">
                  <a:lumMod val="50000"/>
                </a:schemeClr>
              </a:gs>
              <a:gs pos="42000">
                <a:schemeClr val="bg1">
                  <a:lumMod val="85000"/>
                </a:schemeClr>
              </a:gs>
              <a:gs pos="11000">
                <a:schemeClr val="tx1">
                  <a:lumMod val="50000"/>
                  <a:lumOff val="50000"/>
                </a:schemeClr>
              </a:gs>
              <a:gs pos="79000">
                <a:schemeClr val="bg1">
                  <a:lumMod val="75000"/>
                </a:schemeClr>
              </a:gs>
              <a:gs pos="24000">
                <a:schemeClr val="bg1"/>
              </a:gs>
            </a:gsLst>
            <a:lin ang="8100000" scaled="1"/>
          </a:grad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9" name="Picture 8" descr="A cylindrical object with a satellite in it&#10;&#10;Description automatically generated with medium confidence">
            <a:extLst>
              <a:ext uri="{FF2B5EF4-FFF2-40B4-BE49-F238E27FC236}">
                <a16:creationId xmlns:a16="http://schemas.microsoft.com/office/drawing/2014/main" id="{1A918989-E9E5-F9F8-A38E-F60ADF5C6B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1126" y="238114"/>
            <a:ext cx="4076428" cy="2119743"/>
          </a:xfrm>
          <a:prstGeom prst="rect">
            <a:avLst/>
          </a:prstGeom>
        </p:spPr>
      </p:pic>
      <p:sp>
        <p:nvSpPr>
          <p:cNvPr id="23" name="Rectangle 22">
            <a:extLst>
              <a:ext uri="{FF2B5EF4-FFF2-40B4-BE49-F238E27FC236}">
                <a16:creationId xmlns:a16="http://schemas.microsoft.com/office/drawing/2014/main" id="{EF5CC000-8E01-D8A9-7A3D-3A53056E245E}"/>
              </a:ext>
            </a:extLst>
          </p:cNvPr>
          <p:cNvSpPr/>
          <p:nvPr/>
        </p:nvSpPr>
        <p:spPr>
          <a:xfrm>
            <a:off x="8922059" y="2584964"/>
            <a:ext cx="2544046" cy="2493305"/>
          </a:xfrm>
          <a:prstGeom prst="rect">
            <a:avLst/>
          </a:prstGeom>
          <a:gradFill>
            <a:gsLst>
              <a:gs pos="95000">
                <a:schemeClr val="bg1">
                  <a:lumMod val="50000"/>
                </a:schemeClr>
              </a:gs>
              <a:gs pos="42000">
                <a:schemeClr val="bg1">
                  <a:lumMod val="85000"/>
                </a:schemeClr>
              </a:gs>
              <a:gs pos="11000">
                <a:schemeClr val="tx1">
                  <a:lumMod val="50000"/>
                  <a:lumOff val="50000"/>
                </a:schemeClr>
              </a:gs>
              <a:gs pos="79000">
                <a:schemeClr val="bg1">
                  <a:lumMod val="75000"/>
                </a:schemeClr>
              </a:gs>
              <a:gs pos="24000">
                <a:schemeClr val="bg1"/>
              </a:gs>
            </a:gsLst>
            <a:lin ang="8100000" scaled="1"/>
          </a:grad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11" name="Picture 10" descr="A diagram of a machine&#10;&#10;Description automatically generated with medium confidence">
            <a:extLst>
              <a:ext uri="{FF2B5EF4-FFF2-40B4-BE49-F238E27FC236}">
                <a16:creationId xmlns:a16="http://schemas.microsoft.com/office/drawing/2014/main" id="{4E9D8FA7-08BD-B5F3-BB43-A50F9630F3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02465" y="2691450"/>
            <a:ext cx="2063701" cy="2280334"/>
          </a:xfrm>
          <a:prstGeom prst="rect">
            <a:avLst/>
          </a:prstGeom>
        </p:spPr>
      </p:pic>
      <p:cxnSp>
        <p:nvCxnSpPr>
          <p:cNvPr id="19" name="Straight Connector 18">
            <a:extLst>
              <a:ext uri="{FF2B5EF4-FFF2-40B4-BE49-F238E27FC236}">
                <a16:creationId xmlns:a16="http://schemas.microsoft.com/office/drawing/2014/main" id="{B7188D9B-1674-419B-A379-D1632A7EC3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829053"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0241876"/>
      </p:ext>
    </p:extLst>
  </p:cSld>
  <p:clrMapOvr>
    <a:masterClrMapping/>
  </p:clrMapOvr>
  <mc:AlternateContent xmlns:mc="http://schemas.openxmlformats.org/markup-compatibility/2006" xmlns:p14="http://schemas.microsoft.com/office/powerpoint/2010/main">
    <mc:Choice Requires="p14">
      <p:transition spd="slow" p14:dur="2000" advTm="103587"/>
    </mc:Choice>
    <mc:Fallback xmlns="">
      <p:transition spd="slow" advTm="103587"/>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56C71EBD-BDD4-BA1A-1848-7C7791EF58CE}"/>
              </a:ext>
            </a:extLst>
          </p:cNvPr>
          <p:cNvSpPr>
            <a:spLocks noGrp="1"/>
          </p:cNvSpPr>
          <p:nvPr>
            <p:ph type="title"/>
          </p:nvPr>
        </p:nvSpPr>
        <p:spPr>
          <a:xfrm>
            <a:off x="1295400" y="669925"/>
            <a:ext cx="4800600" cy="1325563"/>
          </a:xfrm>
        </p:spPr>
        <p:txBody>
          <a:bodyPr anchor="b">
            <a:normAutofit/>
          </a:bodyPr>
          <a:lstStyle/>
          <a:p>
            <a:r>
              <a:rPr lang="en-US">
                <a:solidFill>
                  <a:schemeClr val="bg1"/>
                </a:solidFill>
              </a:rPr>
              <a:t>Configurations</a:t>
            </a:r>
          </a:p>
        </p:txBody>
      </p:sp>
      <p:cxnSp>
        <p:nvCxnSpPr>
          <p:cNvPr id="14" name="Straight Connector 13">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16BAEF6-F3A4-B2EB-7B09-E10E84AE52E1}"/>
              </a:ext>
            </a:extLst>
          </p:cNvPr>
          <p:cNvSpPr>
            <a:spLocks noGrp="1"/>
          </p:cNvSpPr>
          <p:nvPr>
            <p:ph idx="1"/>
          </p:nvPr>
        </p:nvSpPr>
        <p:spPr>
          <a:xfrm>
            <a:off x="1295400" y="2288833"/>
            <a:ext cx="4800600" cy="3711571"/>
          </a:xfrm>
        </p:spPr>
        <p:txBody>
          <a:bodyPr>
            <a:normAutofit/>
          </a:bodyPr>
          <a:lstStyle/>
          <a:p>
            <a:r>
              <a:rPr lang="en-US" sz="2000" dirty="0">
                <a:solidFill>
                  <a:schemeClr val="bg1"/>
                </a:solidFill>
              </a:rPr>
              <a:t>MIMO (Multiple-Input-Multiple-Output)</a:t>
            </a:r>
          </a:p>
          <a:p>
            <a:pPr lvl="1"/>
            <a:r>
              <a:rPr lang="en-US" sz="2000" dirty="0">
                <a:solidFill>
                  <a:schemeClr val="bg1"/>
                </a:solidFill>
              </a:rPr>
              <a:t>The </a:t>
            </a:r>
            <a:r>
              <a:rPr lang="en-US" sz="2000" i="1" dirty="0">
                <a:solidFill>
                  <a:schemeClr val="bg1"/>
                </a:solidFill>
              </a:rPr>
              <a:t>SAR Paradox</a:t>
            </a:r>
            <a:endParaRPr lang="en-US" sz="2000" dirty="0">
              <a:solidFill>
                <a:schemeClr val="bg1"/>
              </a:solidFill>
            </a:endParaRPr>
          </a:p>
          <a:p>
            <a:r>
              <a:rPr lang="en-US" sz="2000" dirty="0">
                <a:solidFill>
                  <a:schemeClr val="bg1"/>
                </a:solidFill>
              </a:rPr>
              <a:t>Centered, Decentered and distributed</a:t>
            </a:r>
          </a:p>
          <a:p>
            <a:pPr lvl="1"/>
            <a:r>
              <a:rPr lang="en-US" sz="2000" dirty="0">
                <a:solidFill>
                  <a:schemeClr val="bg1"/>
                </a:solidFill>
              </a:rPr>
              <a:t>Distributed</a:t>
            </a:r>
          </a:p>
        </p:txBody>
      </p:sp>
      <p:sp>
        <p:nvSpPr>
          <p:cNvPr id="8" name="Rectangle 7">
            <a:extLst>
              <a:ext uri="{FF2B5EF4-FFF2-40B4-BE49-F238E27FC236}">
                <a16:creationId xmlns:a16="http://schemas.microsoft.com/office/drawing/2014/main" id="{E8E10523-1F81-7FD4-E62C-115BD6092A42}"/>
              </a:ext>
            </a:extLst>
          </p:cNvPr>
          <p:cNvSpPr/>
          <p:nvPr/>
        </p:nvSpPr>
        <p:spPr>
          <a:xfrm>
            <a:off x="534919" y="4345148"/>
            <a:ext cx="5999973" cy="2310030"/>
          </a:xfrm>
          <a:prstGeom prst="rect">
            <a:avLst/>
          </a:prstGeom>
          <a:gradFill>
            <a:gsLst>
              <a:gs pos="95000">
                <a:schemeClr val="bg1">
                  <a:lumMod val="50000"/>
                </a:schemeClr>
              </a:gs>
              <a:gs pos="42000">
                <a:schemeClr val="bg1">
                  <a:lumMod val="85000"/>
                </a:schemeClr>
              </a:gs>
              <a:gs pos="11000">
                <a:schemeClr val="tx1">
                  <a:lumMod val="50000"/>
                  <a:lumOff val="50000"/>
                </a:schemeClr>
              </a:gs>
              <a:gs pos="79000">
                <a:schemeClr val="bg1">
                  <a:lumMod val="75000"/>
                </a:schemeClr>
              </a:gs>
              <a:gs pos="24000">
                <a:schemeClr val="bg1"/>
              </a:gs>
            </a:gsLst>
            <a:lin ang="8100000" scaled="1"/>
          </a:grad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5" name="Picture 4" descr="A screenshot of a video game&#10;&#10;Description automatically generated">
            <a:extLst>
              <a:ext uri="{FF2B5EF4-FFF2-40B4-BE49-F238E27FC236}">
                <a16:creationId xmlns:a16="http://schemas.microsoft.com/office/drawing/2014/main" id="{FC1166BB-7E1A-6AA5-2852-60330B1871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946" y="4321252"/>
            <a:ext cx="5979590" cy="2361937"/>
          </a:xfrm>
          <a:prstGeom prst="rect">
            <a:avLst/>
          </a:prstGeom>
        </p:spPr>
      </p:pic>
      <p:pic>
        <p:nvPicPr>
          <p:cNvPr id="7" name="Picture 6" descr="A table of informational text&#10;&#10;Description automatically generated with medium confidence">
            <a:extLst>
              <a:ext uri="{FF2B5EF4-FFF2-40B4-BE49-F238E27FC236}">
                <a16:creationId xmlns:a16="http://schemas.microsoft.com/office/drawing/2014/main" id="{59809F07-248E-ED87-88A7-4460C43A33E1}"/>
              </a:ext>
            </a:extLst>
          </p:cNvPr>
          <p:cNvPicPr>
            <a:picLocks noChangeAspect="1"/>
          </p:cNvPicPr>
          <p:nvPr/>
        </p:nvPicPr>
        <p:blipFill>
          <a:blip r:embed="rId4"/>
          <a:stretch>
            <a:fillRect/>
          </a:stretch>
        </p:blipFill>
        <p:spPr>
          <a:xfrm>
            <a:off x="6704454" y="4306268"/>
            <a:ext cx="3578068" cy="2321484"/>
          </a:xfrm>
          <a:prstGeom prst="rect">
            <a:avLst/>
          </a:prstGeom>
        </p:spPr>
      </p:pic>
      <p:cxnSp>
        <p:nvCxnSpPr>
          <p:cNvPr id="16" name="Straight Connector 15">
            <a:extLst>
              <a:ext uri="{FF2B5EF4-FFF2-40B4-BE49-F238E27FC236}">
                <a16:creationId xmlns:a16="http://schemas.microsoft.com/office/drawing/2014/main" id="{B7188D9B-1674-419B-A379-D1632A7EC3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829053"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122C3A0-01E2-45C3-78A3-0D459D410320}"/>
              </a:ext>
            </a:extLst>
          </p:cNvPr>
          <p:cNvSpPr/>
          <p:nvPr/>
        </p:nvSpPr>
        <p:spPr>
          <a:xfrm>
            <a:off x="6435869" y="431678"/>
            <a:ext cx="2483317" cy="3481793"/>
          </a:xfrm>
          <a:prstGeom prst="rect">
            <a:avLst/>
          </a:prstGeom>
          <a:gradFill>
            <a:gsLst>
              <a:gs pos="95000">
                <a:schemeClr val="bg1">
                  <a:lumMod val="50000"/>
                </a:schemeClr>
              </a:gs>
              <a:gs pos="42000">
                <a:schemeClr val="bg1">
                  <a:lumMod val="85000"/>
                </a:schemeClr>
              </a:gs>
              <a:gs pos="11000">
                <a:schemeClr val="tx1">
                  <a:lumMod val="50000"/>
                  <a:lumOff val="50000"/>
                </a:schemeClr>
              </a:gs>
              <a:gs pos="79000">
                <a:schemeClr val="bg1">
                  <a:lumMod val="75000"/>
                </a:schemeClr>
              </a:gs>
              <a:gs pos="24000">
                <a:schemeClr val="bg1"/>
              </a:gs>
            </a:gsLst>
            <a:lin ang="8100000" scaled="1"/>
          </a:grad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17" name="Picture 16" descr="A diagram of a satellite dish&#10;&#10;Description automatically generated">
            <a:extLst>
              <a:ext uri="{FF2B5EF4-FFF2-40B4-BE49-F238E27FC236}">
                <a16:creationId xmlns:a16="http://schemas.microsoft.com/office/drawing/2014/main" id="{771177C9-B0F6-6667-E699-F960757643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63100" y="543661"/>
            <a:ext cx="2201319" cy="3193239"/>
          </a:xfrm>
          <a:prstGeom prst="rect">
            <a:avLst/>
          </a:prstGeom>
        </p:spPr>
      </p:pic>
      <p:sp>
        <p:nvSpPr>
          <p:cNvPr id="18" name="Rectangle 17">
            <a:extLst>
              <a:ext uri="{FF2B5EF4-FFF2-40B4-BE49-F238E27FC236}">
                <a16:creationId xmlns:a16="http://schemas.microsoft.com/office/drawing/2014/main" id="{420C9508-0EC5-3F09-0212-00AEEDADFE59}"/>
              </a:ext>
            </a:extLst>
          </p:cNvPr>
          <p:cNvSpPr/>
          <p:nvPr/>
        </p:nvSpPr>
        <p:spPr>
          <a:xfrm>
            <a:off x="9144000" y="1135117"/>
            <a:ext cx="2606566" cy="2091559"/>
          </a:xfrm>
          <a:prstGeom prst="rect">
            <a:avLst/>
          </a:prstGeom>
          <a:no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1026" name="Picture 2" descr="An Adaptive Ship Detection Scheme for Spaceborne SAR Imagery. - Abstract -  Europe PMC">
            <a:extLst>
              <a:ext uri="{FF2B5EF4-FFF2-40B4-BE49-F238E27FC236}">
                <a16:creationId xmlns:a16="http://schemas.microsoft.com/office/drawing/2014/main" id="{45A32537-BB1C-A4E9-DFCE-09969FEFB24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56588" y="1210271"/>
            <a:ext cx="2403156" cy="192460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F1D7001-C301-D31D-ACCA-17D65B223857}"/>
              </a:ext>
            </a:extLst>
          </p:cNvPr>
          <p:cNvSpPr/>
          <p:nvPr/>
        </p:nvSpPr>
        <p:spPr>
          <a:xfrm>
            <a:off x="6669503" y="4241680"/>
            <a:ext cx="3710860" cy="2450659"/>
          </a:xfrm>
          <a:prstGeom prst="rect">
            <a:avLst/>
          </a:prstGeom>
          <a:no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18920695"/>
      </p:ext>
    </p:extLst>
  </p:cSld>
  <p:clrMapOvr>
    <a:masterClrMapping/>
  </p:clrMapOvr>
  <mc:AlternateContent xmlns:mc="http://schemas.openxmlformats.org/markup-compatibility/2006" xmlns:p14="http://schemas.microsoft.com/office/powerpoint/2010/main">
    <mc:Choice Requires="p14">
      <p:transition spd="slow" p14:dur="2000" advTm="83006"/>
    </mc:Choice>
    <mc:Fallback xmlns="">
      <p:transition spd="slow" advTm="8300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77DE169B-4E3B-E433-65B5-5AAF9929DA72}"/>
              </a:ext>
            </a:extLst>
          </p:cNvPr>
          <p:cNvSpPr>
            <a:spLocks noGrp="1"/>
          </p:cNvSpPr>
          <p:nvPr>
            <p:ph type="title"/>
          </p:nvPr>
        </p:nvSpPr>
        <p:spPr>
          <a:xfrm>
            <a:off x="1295400" y="669925"/>
            <a:ext cx="4800600" cy="1325563"/>
          </a:xfrm>
        </p:spPr>
        <p:txBody>
          <a:bodyPr anchor="b">
            <a:normAutofit fontScale="90000"/>
          </a:bodyPr>
          <a:lstStyle/>
          <a:p>
            <a:r>
              <a:rPr lang="nb-NO" dirty="0" err="1">
                <a:solidFill>
                  <a:schemeClr val="bg1"/>
                </a:solidFill>
              </a:rPr>
              <a:t>Why</a:t>
            </a:r>
            <a:r>
              <a:rPr lang="nb-NO" dirty="0">
                <a:solidFill>
                  <a:schemeClr val="bg1"/>
                </a:solidFill>
              </a:rPr>
              <a:t> is </a:t>
            </a:r>
            <a:r>
              <a:rPr lang="nb-NO" dirty="0" err="1">
                <a:solidFill>
                  <a:schemeClr val="bg1"/>
                </a:solidFill>
              </a:rPr>
              <a:t>this</a:t>
            </a:r>
            <a:r>
              <a:rPr lang="nb-NO" dirty="0">
                <a:solidFill>
                  <a:schemeClr val="bg1"/>
                </a:solidFill>
              </a:rPr>
              <a:t> </a:t>
            </a:r>
            <a:r>
              <a:rPr lang="nb-NO" dirty="0" err="1">
                <a:solidFill>
                  <a:schemeClr val="bg1"/>
                </a:solidFill>
              </a:rPr>
              <a:t>suitable</a:t>
            </a:r>
            <a:r>
              <a:rPr lang="nb-NO" dirty="0">
                <a:solidFill>
                  <a:schemeClr val="bg1"/>
                </a:solidFill>
              </a:rPr>
              <a:t> for </a:t>
            </a:r>
            <a:r>
              <a:rPr lang="nb-NO" dirty="0" err="1">
                <a:solidFill>
                  <a:schemeClr val="bg1"/>
                </a:solidFill>
              </a:rPr>
              <a:t>ocean</a:t>
            </a:r>
            <a:r>
              <a:rPr lang="nb-NO" dirty="0">
                <a:solidFill>
                  <a:schemeClr val="bg1"/>
                </a:solidFill>
              </a:rPr>
              <a:t> </a:t>
            </a:r>
            <a:r>
              <a:rPr lang="nb-NO" dirty="0" err="1">
                <a:solidFill>
                  <a:schemeClr val="bg1"/>
                </a:solidFill>
              </a:rPr>
              <a:t>monitoring</a:t>
            </a:r>
            <a:r>
              <a:rPr lang="nb-NO" dirty="0">
                <a:solidFill>
                  <a:schemeClr val="bg1"/>
                </a:solidFill>
              </a:rPr>
              <a:t>?</a:t>
            </a:r>
            <a:endParaRPr lang="en-US" dirty="0">
              <a:solidFill>
                <a:schemeClr val="bg1"/>
              </a:solidFill>
            </a:endParaRPr>
          </a:p>
        </p:txBody>
      </p:sp>
      <p:cxnSp>
        <p:nvCxnSpPr>
          <p:cNvPr id="13" name="Straight Connector 1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1DA3E6D-15FF-AA87-4A12-464B75D1C112}"/>
              </a:ext>
            </a:extLst>
          </p:cNvPr>
          <p:cNvSpPr>
            <a:spLocks noGrp="1"/>
          </p:cNvSpPr>
          <p:nvPr>
            <p:ph idx="1"/>
          </p:nvPr>
        </p:nvSpPr>
        <p:spPr>
          <a:xfrm>
            <a:off x="1295400" y="2288833"/>
            <a:ext cx="4800600" cy="3711571"/>
          </a:xfrm>
        </p:spPr>
        <p:txBody>
          <a:bodyPr>
            <a:normAutofit/>
          </a:bodyPr>
          <a:lstStyle/>
          <a:p>
            <a:r>
              <a:rPr lang="en-US" sz="2000">
                <a:solidFill>
                  <a:schemeClr val="bg1"/>
                </a:solidFill>
              </a:rPr>
              <a:t>Low-cost</a:t>
            </a:r>
          </a:p>
          <a:p>
            <a:r>
              <a:rPr lang="en-US" sz="2000">
                <a:solidFill>
                  <a:schemeClr val="bg1"/>
                </a:solidFill>
              </a:rPr>
              <a:t>Potential gain in swath size</a:t>
            </a:r>
          </a:p>
          <a:p>
            <a:pPr lvl="1"/>
            <a:r>
              <a:rPr lang="en-US" sz="2000">
                <a:solidFill>
                  <a:schemeClr val="bg1"/>
                </a:solidFill>
              </a:rPr>
              <a:t>N-1 ambiguities being suppressed</a:t>
            </a:r>
          </a:p>
          <a:p>
            <a:pPr lvl="1"/>
            <a:r>
              <a:rPr lang="en-US" sz="2000">
                <a:solidFill>
                  <a:schemeClr val="bg1"/>
                </a:solidFill>
              </a:rPr>
              <a:t> Signal-to-noise ratio up to N^2</a:t>
            </a:r>
          </a:p>
          <a:p>
            <a:r>
              <a:rPr lang="en-US" sz="2000">
                <a:solidFill>
                  <a:schemeClr val="bg1"/>
                </a:solidFill>
              </a:rPr>
              <a:t>Benefits in redundancy and scalability</a:t>
            </a:r>
          </a:p>
          <a:p>
            <a:r>
              <a:rPr lang="en-US" sz="2000">
                <a:solidFill>
                  <a:schemeClr val="bg1"/>
                </a:solidFill>
              </a:rPr>
              <a:t>HH Polarization 	</a:t>
            </a:r>
          </a:p>
          <a:p>
            <a:pPr lvl="1"/>
            <a:r>
              <a:rPr lang="en-US" sz="2000">
                <a:solidFill>
                  <a:schemeClr val="bg1"/>
                </a:solidFill>
              </a:rPr>
              <a:t>Detecting and imaging surface features</a:t>
            </a:r>
          </a:p>
          <a:p>
            <a:pPr lvl="1"/>
            <a:r>
              <a:rPr lang="en-US" sz="2000" u="sng">
                <a:solidFill>
                  <a:schemeClr val="bg1"/>
                </a:solidFill>
              </a:rPr>
              <a:t>Ocean monitoring</a:t>
            </a:r>
          </a:p>
        </p:txBody>
      </p:sp>
      <p:pic>
        <p:nvPicPr>
          <p:cNvPr id="4" name="Picture 2" descr="r/spacex - After years of hard work and dedication, Canada's RADARSAT Constellation Mission By MDA is ready for launch. SpaceX confirms the launch is a 'go' for Wednesday, June 12 at 7:17am PT. We will be there.">
            <a:extLst>
              <a:ext uri="{FF2B5EF4-FFF2-40B4-BE49-F238E27FC236}">
                <a16:creationId xmlns:a16="http://schemas.microsoft.com/office/drawing/2014/main" id="{86AC3F10-824A-2A53-3821-D245CDE5166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395313" y="369913"/>
            <a:ext cx="2088399" cy="2784532"/>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4" descr="A group of people in white coats and blue hair&#10;&#10;Description automatically generated">
            <a:extLst>
              <a:ext uri="{FF2B5EF4-FFF2-40B4-BE49-F238E27FC236}">
                <a16:creationId xmlns:a16="http://schemas.microsoft.com/office/drawing/2014/main" id="{18B02ADB-3D15-A4E5-357D-B0A20383DD3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4839" t="14050"/>
          <a:stretch/>
        </p:blipFill>
        <p:spPr bwMode="auto">
          <a:xfrm>
            <a:off x="8494361" y="3730267"/>
            <a:ext cx="2677240" cy="2784532"/>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0388150"/>
      </p:ext>
    </p:extLst>
  </p:cSld>
  <p:clrMapOvr>
    <a:masterClrMapping/>
  </p:clrMapOvr>
  <mc:AlternateContent xmlns:mc="http://schemas.openxmlformats.org/markup-compatibility/2006" xmlns:p14="http://schemas.microsoft.com/office/powerpoint/2010/main">
    <mc:Choice Requires="p14">
      <p:transition spd="slow" p14:dur="2000" advTm="63385"/>
    </mc:Choice>
    <mc:Fallback xmlns="">
      <p:transition spd="slow" advTm="63385"/>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2" name="Rectangle 2071">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3B61DB21-32D1-D133-2184-C01DD9BB3B2C}"/>
              </a:ext>
            </a:extLst>
          </p:cNvPr>
          <p:cNvSpPr>
            <a:spLocks noGrp="1"/>
          </p:cNvSpPr>
          <p:nvPr>
            <p:ph type="title"/>
          </p:nvPr>
        </p:nvSpPr>
        <p:spPr>
          <a:xfrm>
            <a:off x="838200" y="448721"/>
            <a:ext cx="4707671" cy="1225650"/>
          </a:xfrm>
        </p:spPr>
        <p:txBody>
          <a:bodyPr anchor="b">
            <a:normAutofit/>
          </a:bodyPr>
          <a:lstStyle/>
          <a:p>
            <a:r>
              <a:rPr lang="nb-NO" sz="3800">
                <a:solidFill>
                  <a:schemeClr val="bg1"/>
                </a:solidFill>
              </a:rPr>
              <a:t>Target/Application</a:t>
            </a:r>
            <a:endParaRPr lang="en-US" sz="3800">
              <a:solidFill>
                <a:schemeClr val="bg1"/>
              </a:solidFill>
            </a:endParaRPr>
          </a:p>
        </p:txBody>
      </p:sp>
      <p:cxnSp>
        <p:nvCxnSpPr>
          <p:cNvPr id="2073" name="Straight Connector 207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3C73E51-6805-5ED0-1D54-8AB81464E0AA}"/>
              </a:ext>
            </a:extLst>
          </p:cNvPr>
          <p:cNvSpPr>
            <a:spLocks noGrp="1"/>
          </p:cNvSpPr>
          <p:nvPr>
            <p:ph idx="1"/>
          </p:nvPr>
        </p:nvSpPr>
        <p:spPr>
          <a:xfrm>
            <a:off x="897769" y="1909192"/>
            <a:ext cx="4586513" cy="3647710"/>
          </a:xfrm>
        </p:spPr>
        <p:txBody>
          <a:bodyPr>
            <a:normAutofit/>
          </a:bodyPr>
          <a:lstStyle/>
          <a:p>
            <a:r>
              <a:rPr lang="en-US" sz="2000" dirty="0" err="1">
                <a:solidFill>
                  <a:schemeClr val="bg1"/>
                </a:solidFill>
              </a:rPr>
              <a:t>Demostration</a:t>
            </a:r>
            <a:r>
              <a:rPr lang="en-US" sz="2000" dirty="0">
                <a:solidFill>
                  <a:schemeClr val="bg1"/>
                </a:solidFill>
              </a:rPr>
              <a:t>:</a:t>
            </a:r>
          </a:p>
          <a:p>
            <a:pPr lvl="1"/>
            <a:r>
              <a:rPr lang="en-US" sz="1600" dirty="0">
                <a:solidFill>
                  <a:schemeClr val="bg1"/>
                </a:solidFill>
              </a:rPr>
              <a:t>CubeSats utilizing SAR</a:t>
            </a:r>
          </a:p>
          <a:p>
            <a:pPr lvl="1"/>
            <a:r>
              <a:rPr lang="en-US" sz="1600" dirty="0">
                <a:solidFill>
                  <a:schemeClr val="bg1"/>
                </a:solidFill>
              </a:rPr>
              <a:t>MIMO</a:t>
            </a:r>
          </a:p>
          <a:p>
            <a:r>
              <a:rPr lang="en-US" sz="2000" dirty="0">
                <a:solidFill>
                  <a:schemeClr val="bg1"/>
                </a:solidFill>
              </a:rPr>
              <a:t>SAR imaging of highly reflective targets:</a:t>
            </a:r>
          </a:p>
          <a:p>
            <a:pPr lvl="1"/>
            <a:r>
              <a:rPr lang="en-US" sz="2000" dirty="0">
                <a:solidFill>
                  <a:schemeClr val="bg1"/>
                </a:solidFill>
              </a:rPr>
              <a:t>Manmade </a:t>
            </a:r>
          </a:p>
          <a:p>
            <a:pPr lvl="1"/>
            <a:r>
              <a:rPr lang="en-US" sz="2000" dirty="0">
                <a:solidFill>
                  <a:schemeClr val="bg1"/>
                </a:solidFill>
              </a:rPr>
              <a:t>Urban</a:t>
            </a:r>
          </a:p>
          <a:p>
            <a:pPr lvl="1"/>
            <a:r>
              <a:rPr lang="en-US" sz="2000" dirty="0">
                <a:solidFill>
                  <a:schemeClr val="bg1"/>
                </a:solidFill>
              </a:rPr>
              <a:t>Maritime surveillance</a:t>
            </a:r>
          </a:p>
          <a:p>
            <a:pPr lvl="1"/>
            <a:r>
              <a:rPr lang="en-US" sz="2000" dirty="0">
                <a:solidFill>
                  <a:schemeClr val="bg1"/>
                </a:solidFill>
              </a:rPr>
              <a:t>Ship Detection </a:t>
            </a:r>
          </a:p>
          <a:p>
            <a:pPr lvl="1"/>
            <a:r>
              <a:rPr lang="en-US" sz="2000" dirty="0">
                <a:solidFill>
                  <a:schemeClr val="bg1"/>
                </a:solidFill>
              </a:rPr>
              <a:t>Oil Spillage</a:t>
            </a:r>
          </a:p>
        </p:txBody>
      </p:sp>
      <p:cxnSp>
        <p:nvCxnSpPr>
          <p:cNvPr id="2074" name="Straight Connector 207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2050" name="Picture 2" descr="Chitose - Tomakomai, Hokkaido, Japan by PALSAR.">
            <a:extLst>
              <a:ext uri="{FF2B5EF4-FFF2-40B4-BE49-F238E27FC236}">
                <a16:creationId xmlns:a16="http://schemas.microsoft.com/office/drawing/2014/main" id="{939339F5-BB13-982C-CC09-5F1E1AE0BE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49068" b="14624"/>
          <a:stretch/>
        </p:blipFill>
        <p:spPr bwMode="auto">
          <a:xfrm>
            <a:off x="6525453" y="10"/>
            <a:ext cx="5666547" cy="685799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90C0DB5-C3B9-C2F2-3C90-CF098D0F37BD}"/>
              </a:ext>
            </a:extLst>
          </p:cNvPr>
          <p:cNvSpPr txBox="1"/>
          <p:nvPr/>
        </p:nvSpPr>
        <p:spPr>
          <a:xfrm>
            <a:off x="6525452" y="6550213"/>
            <a:ext cx="5666547" cy="307777"/>
          </a:xfrm>
          <a:prstGeom prst="rect">
            <a:avLst/>
          </a:prstGeom>
          <a:noFill/>
        </p:spPr>
        <p:txBody>
          <a:bodyPr wrap="square" rtlCol="0">
            <a:spAutoFit/>
          </a:bodyPr>
          <a:lstStyle/>
          <a:p>
            <a:r>
              <a:rPr lang="en-US" sz="1400" dirty="0">
                <a:solidFill>
                  <a:schemeClr val="bg1"/>
                </a:solidFill>
              </a:rPr>
              <a:t>https://www.eorc.jaxa.jp/ALOS/en/img_up/l_pal_pol_fig2_hh.htm</a:t>
            </a:r>
          </a:p>
        </p:txBody>
      </p:sp>
    </p:spTree>
    <p:extLst>
      <p:ext uri="{BB962C8B-B14F-4D97-AF65-F5344CB8AC3E}">
        <p14:creationId xmlns:p14="http://schemas.microsoft.com/office/powerpoint/2010/main" val="1009249124"/>
      </p:ext>
    </p:extLst>
  </p:cSld>
  <p:clrMapOvr>
    <a:masterClrMapping/>
  </p:clrMapOvr>
  <mc:AlternateContent xmlns:mc="http://schemas.openxmlformats.org/markup-compatibility/2006" xmlns:p14="http://schemas.microsoft.com/office/powerpoint/2010/main">
    <mc:Choice Requires="p14">
      <p:transition spd="slow" p14:dur="2000" advTm="38519"/>
    </mc:Choice>
    <mc:Fallback xmlns="">
      <p:transition spd="slow" advTm="38519"/>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AA9CF-FA9F-9060-E4E5-200AB5FC01F9}"/>
              </a:ext>
            </a:extLst>
          </p:cNvPr>
          <p:cNvSpPr>
            <a:spLocks noGrp="1"/>
          </p:cNvSpPr>
          <p:nvPr>
            <p:ph type="title"/>
          </p:nvPr>
        </p:nvSpPr>
        <p:spPr/>
        <p:txBody>
          <a:bodyPr/>
          <a:lstStyle/>
          <a:p>
            <a:r>
              <a:rPr lang="en-US" dirty="0">
                <a:solidFill>
                  <a:schemeClr val="bg1"/>
                </a:solidFill>
              </a:rPr>
              <a:t>State of the art / ways forward </a:t>
            </a:r>
          </a:p>
        </p:txBody>
      </p:sp>
      <p:sp>
        <p:nvSpPr>
          <p:cNvPr id="3" name="Content Placeholder 2">
            <a:extLst>
              <a:ext uri="{FF2B5EF4-FFF2-40B4-BE49-F238E27FC236}">
                <a16:creationId xmlns:a16="http://schemas.microsoft.com/office/drawing/2014/main" id="{49CCCF8B-E47D-92C1-31A2-B0335E4AED05}"/>
              </a:ext>
            </a:extLst>
          </p:cNvPr>
          <p:cNvSpPr>
            <a:spLocks noGrp="1"/>
          </p:cNvSpPr>
          <p:nvPr>
            <p:ph idx="1"/>
          </p:nvPr>
        </p:nvSpPr>
        <p:spPr/>
        <p:txBody>
          <a:bodyPr/>
          <a:lstStyle/>
          <a:p>
            <a:r>
              <a:rPr lang="en-US" dirty="0">
                <a:solidFill>
                  <a:schemeClr val="bg1"/>
                </a:solidFill>
              </a:rPr>
              <a:t>Demonstration Mission </a:t>
            </a:r>
          </a:p>
          <a:p>
            <a:pPr lvl="1"/>
            <a:r>
              <a:rPr lang="en-US" dirty="0">
                <a:solidFill>
                  <a:schemeClr val="bg1"/>
                </a:solidFill>
              </a:rPr>
              <a:t>Launch 2025-12-31</a:t>
            </a:r>
          </a:p>
          <a:p>
            <a:r>
              <a:rPr lang="en-US" dirty="0">
                <a:solidFill>
                  <a:schemeClr val="bg1"/>
                </a:solidFill>
              </a:rPr>
              <a:t>One Swarm – 3 CubeSats </a:t>
            </a:r>
          </a:p>
          <a:p>
            <a:r>
              <a:rPr lang="en-US" dirty="0">
                <a:solidFill>
                  <a:schemeClr val="bg1"/>
                </a:solidFill>
              </a:rPr>
              <a:t>16 swarms on 4 orbits</a:t>
            </a:r>
          </a:p>
        </p:txBody>
      </p:sp>
      <p:sp>
        <p:nvSpPr>
          <p:cNvPr id="11" name="Rectangle 10">
            <a:extLst>
              <a:ext uri="{FF2B5EF4-FFF2-40B4-BE49-F238E27FC236}">
                <a16:creationId xmlns:a16="http://schemas.microsoft.com/office/drawing/2014/main" id="{38ECA262-6779-BF6E-2E0B-B57DAAA886CA}"/>
              </a:ext>
            </a:extLst>
          </p:cNvPr>
          <p:cNvSpPr/>
          <p:nvPr/>
        </p:nvSpPr>
        <p:spPr>
          <a:xfrm>
            <a:off x="7334251" y="1600200"/>
            <a:ext cx="4540250" cy="2883143"/>
          </a:xfrm>
          <a:prstGeom prst="rect">
            <a:avLst/>
          </a:prstGeom>
          <a:gradFill>
            <a:gsLst>
              <a:gs pos="95000">
                <a:schemeClr val="bg1">
                  <a:lumMod val="50000"/>
                </a:schemeClr>
              </a:gs>
              <a:gs pos="42000">
                <a:schemeClr val="bg1">
                  <a:lumMod val="85000"/>
                </a:schemeClr>
              </a:gs>
              <a:gs pos="11000">
                <a:schemeClr val="tx1">
                  <a:lumMod val="50000"/>
                  <a:lumOff val="50000"/>
                </a:schemeClr>
              </a:gs>
              <a:gs pos="79000">
                <a:schemeClr val="bg1">
                  <a:lumMod val="75000"/>
                </a:schemeClr>
              </a:gs>
              <a:gs pos="24000">
                <a:schemeClr val="bg1"/>
              </a:gs>
            </a:gsLst>
            <a:lin ang="8100000" scaled="1"/>
          </a:grad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5" name="Picture 4" descr="A close-up of a black background&#10;&#10;Description automatically generated">
            <a:extLst>
              <a:ext uri="{FF2B5EF4-FFF2-40B4-BE49-F238E27FC236}">
                <a16:creationId xmlns:a16="http://schemas.microsoft.com/office/drawing/2014/main" id="{E297BB97-F03D-6394-2857-2281E95AA9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41702" y="1649289"/>
            <a:ext cx="4825165" cy="2883148"/>
          </a:xfrm>
          <a:prstGeom prst="rect">
            <a:avLst/>
          </a:prstGeom>
        </p:spPr>
      </p:pic>
      <p:pic>
        <p:nvPicPr>
          <p:cNvPr id="7" name="Picture 6">
            <a:extLst>
              <a:ext uri="{FF2B5EF4-FFF2-40B4-BE49-F238E27FC236}">
                <a16:creationId xmlns:a16="http://schemas.microsoft.com/office/drawing/2014/main" id="{3238E5C0-7D6F-A45C-A4AC-FCBDAAD2ABF2}"/>
              </a:ext>
            </a:extLst>
          </p:cNvPr>
          <p:cNvPicPr>
            <a:picLocks noChangeAspect="1"/>
          </p:cNvPicPr>
          <p:nvPr/>
        </p:nvPicPr>
        <p:blipFill>
          <a:blip r:embed="rId3"/>
          <a:stretch>
            <a:fillRect/>
          </a:stretch>
        </p:blipFill>
        <p:spPr>
          <a:xfrm>
            <a:off x="7855674" y="4905406"/>
            <a:ext cx="3597223" cy="898588"/>
          </a:xfrm>
          <a:prstGeom prst="rect">
            <a:avLst/>
          </a:prstGeom>
        </p:spPr>
      </p:pic>
      <p:pic>
        <p:nvPicPr>
          <p:cNvPr id="9" name="Picture 8">
            <a:extLst>
              <a:ext uri="{FF2B5EF4-FFF2-40B4-BE49-F238E27FC236}">
                <a16:creationId xmlns:a16="http://schemas.microsoft.com/office/drawing/2014/main" id="{AFD68C35-F921-81A1-448F-772691C7965A}"/>
              </a:ext>
            </a:extLst>
          </p:cNvPr>
          <p:cNvPicPr>
            <a:picLocks noChangeAspect="1"/>
          </p:cNvPicPr>
          <p:nvPr/>
        </p:nvPicPr>
        <p:blipFill>
          <a:blip r:embed="rId4"/>
          <a:stretch>
            <a:fillRect/>
          </a:stretch>
        </p:blipFill>
        <p:spPr>
          <a:xfrm>
            <a:off x="3789401" y="3936733"/>
            <a:ext cx="2984212" cy="2627172"/>
          </a:xfrm>
          <a:prstGeom prst="rect">
            <a:avLst/>
          </a:prstGeom>
        </p:spPr>
      </p:pic>
      <p:cxnSp>
        <p:nvCxnSpPr>
          <p:cNvPr id="10" name="Straight Connector 9">
            <a:extLst>
              <a:ext uri="{FF2B5EF4-FFF2-40B4-BE49-F238E27FC236}">
                <a16:creationId xmlns:a16="http://schemas.microsoft.com/office/drawing/2014/main" id="{FDAF9307-6C35-2A98-3F86-8197117E4345}"/>
              </a:ext>
            </a:extLst>
          </p:cNvPr>
          <p:cNvCxnSpPr>
            <a:cxnSpLocks/>
          </p:cNvCxnSpPr>
          <p:nvPr/>
        </p:nvCxnSpPr>
        <p:spPr>
          <a:xfrm>
            <a:off x="0" y="1320973"/>
            <a:ext cx="8233844" cy="0"/>
          </a:xfrm>
          <a:prstGeom prst="line">
            <a:avLst/>
          </a:prstGeom>
        </p:spPr>
        <p:style>
          <a:lnRef idx="1">
            <a:schemeClr val="accent2"/>
          </a:lnRef>
          <a:fillRef idx="0">
            <a:schemeClr val="accent2"/>
          </a:fillRef>
          <a:effectRef idx="0">
            <a:schemeClr val="accent2"/>
          </a:effectRef>
          <a:fontRef idx="minor">
            <a:schemeClr val="tx1"/>
          </a:fontRef>
        </p:style>
      </p:cxnSp>
      <p:sp>
        <p:nvSpPr>
          <p:cNvPr id="12" name="Rectangle 11">
            <a:extLst>
              <a:ext uri="{FF2B5EF4-FFF2-40B4-BE49-F238E27FC236}">
                <a16:creationId xmlns:a16="http://schemas.microsoft.com/office/drawing/2014/main" id="{9FEB636F-883F-F700-9EFA-D749BC299B80}"/>
              </a:ext>
            </a:extLst>
          </p:cNvPr>
          <p:cNvSpPr/>
          <p:nvPr/>
        </p:nvSpPr>
        <p:spPr>
          <a:xfrm>
            <a:off x="7793567" y="4860752"/>
            <a:ext cx="3708400" cy="993948"/>
          </a:xfrm>
          <a:prstGeom prst="rect">
            <a:avLst/>
          </a:prstGeom>
          <a:no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1E8D7A11-9D23-1689-0672-5B9D8FC084F8}"/>
              </a:ext>
            </a:extLst>
          </p:cNvPr>
          <p:cNvSpPr/>
          <p:nvPr/>
        </p:nvSpPr>
        <p:spPr>
          <a:xfrm>
            <a:off x="3385135" y="3866804"/>
            <a:ext cx="3708400" cy="2762596"/>
          </a:xfrm>
          <a:prstGeom prst="rect">
            <a:avLst/>
          </a:prstGeom>
          <a:noFill/>
          <a:ln w="952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651103182"/>
      </p:ext>
    </p:extLst>
  </p:cSld>
  <p:clrMapOvr>
    <a:masterClrMapping/>
  </p:clrMapOvr>
  <mc:AlternateContent xmlns:mc="http://schemas.openxmlformats.org/markup-compatibility/2006" xmlns:p14="http://schemas.microsoft.com/office/powerpoint/2010/main">
    <mc:Choice Requires="p14">
      <p:transition spd="slow" p14:dur="2000" advTm="28932"/>
    </mc:Choice>
    <mc:Fallback xmlns="">
      <p:transition spd="slow" advTm="28932"/>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6620</TotalTime>
  <Words>1276</Words>
  <Application>Microsoft Office PowerPoint</Application>
  <PresentationFormat>Widescreen</PresentationFormat>
  <Paragraphs>125</Paragraphs>
  <Slides>12</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vt:lpstr>
      <vt:lpstr>Aptos Display</vt:lpstr>
      <vt:lpstr>Arial</vt:lpstr>
      <vt:lpstr>Calibri</vt:lpstr>
      <vt:lpstr>Montserrat</vt:lpstr>
      <vt:lpstr>Office Theme</vt:lpstr>
      <vt:lpstr>SATURN </vt:lpstr>
      <vt:lpstr>Content</vt:lpstr>
      <vt:lpstr>The new era of remote sensing?</vt:lpstr>
      <vt:lpstr>SATURN - overview</vt:lpstr>
      <vt:lpstr>How does it work?</vt:lpstr>
      <vt:lpstr>Configurations</vt:lpstr>
      <vt:lpstr>Why is this suitable for ocean monitoring?</vt:lpstr>
      <vt:lpstr>Target/Application</vt:lpstr>
      <vt:lpstr>State of the art / ways forward </vt:lpstr>
      <vt:lpstr>Is this the new era?</vt:lpstr>
      <vt:lpstr>Thanks, any questions?</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Trym Fjeldstad Varland</dc:creator>
  <cp:lastModifiedBy>Trym Fjeldstad Varland</cp:lastModifiedBy>
  <cp:revision>1</cp:revision>
  <dcterms:created xsi:type="dcterms:W3CDTF">2024-09-28T18:35:22Z</dcterms:created>
  <dcterms:modified xsi:type="dcterms:W3CDTF">2024-10-03T10:07:07Z</dcterms:modified>
</cp:coreProperties>
</file>

<file path=docProps/thumbnail.jpeg>
</file>